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9"/>
  </p:notesMasterIdLst>
  <p:sldIdLst>
    <p:sldId id="256" r:id="rId2"/>
    <p:sldId id="257" r:id="rId3"/>
    <p:sldId id="260" r:id="rId4"/>
    <p:sldId id="279" r:id="rId5"/>
    <p:sldId id="261" r:id="rId6"/>
    <p:sldId id="272" r:id="rId7"/>
    <p:sldId id="262" r:id="rId8"/>
    <p:sldId id="263" r:id="rId9"/>
    <p:sldId id="273" r:id="rId10"/>
    <p:sldId id="274" r:id="rId11"/>
    <p:sldId id="278" r:id="rId12"/>
    <p:sldId id="275" r:id="rId13"/>
    <p:sldId id="276" r:id="rId14"/>
    <p:sldId id="277" r:id="rId15"/>
    <p:sldId id="267" r:id="rId16"/>
    <p:sldId id="268"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han RM" userId="0e395ee3523d736a" providerId="LiveId" clId="{3DDF33E2-6A4D-46EC-A602-904CEAA33363}"/>
    <pc:docChg chg="undo custSel addSld delSld modSld">
      <pc:chgData name="Jahan RM" userId="0e395ee3523d736a" providerId="LiveId" clId="{3DDF33E2-6A4D-46EC-A602-904CEAA33363}" dt="2021-08-11T16:42:12.466" v="101" actId="2696"/>
      <pc:docMkLst>
        <pc:docMk/>
      </pc:docMkLst>
      <pc:sldChg chg="modSp add mod">
        <pc:chgData name="Jahan RM" userId="0e395ee3523d736a" providerId="LiveId" clId="{3DDF33E2-6A4D-46EC-A602-904CEAA33363}" dt="2021-08-11T16:38:00.774" v="37" actId="1076"/>
        <pc:sldMkLst>
          <pc:docMk/>
          <pc:sldMk cId="0" sldId="256"/>
        </pc:sldMkLst>
        <pc:spChg chg="mod">
          <ac:chgData name="Jahan RM" userId="0e395ee3523d736a" providerId="LiveId" clId="{3DDF33E2-6A4D-46EC-A602-904CEAA33363}" dt="2021-08-11T16:38:00.774" v="37" actId="1076"/>
          <ac:spMkLst>
            <pc:docMk/>
            <pc:sldMk cId="0" sldId="256"/>
            <ac:spMk id="145" creationId="{00000000-0000-0000-0000-000000000000}"/>
          </ac:spMkLst>
        </pc:spChg>
        <pc:spChg chg="mod">
          <ac:chgData name="Jahan RM" userId="0e395ee3523d736a" providerId="LiveId" clId="{3DDF33E2-6A4D-46EC-A602-904CEAA33363}" dt="2021-08-11T16:37:53.332" v="36" actId="14100"/>
          <ac:spMkLst>
            <pc:docMk/>
            <pc:sldMk cId="0" sldId="256"/>
            <ac:spMk id="146" creationId="{00000000-0000-0000-0000-000000000000}"/>
          </ac:spMkLst>
        </pc:spChg>
      </pc:sldChg>
      <pc:sldChg chg="add">
        <pc:chgData name="Jahan RM" userId="0e395ee3523d736a" providerId="LiveId" clId="{3DDF33E2-6A4D-46EC-A602-904CEAA33363}" dt="2021-08-11T16:37:22.554" v="0"/>
        <pc:sldMkLst>
          <pc:docMk/>
          <pc:sldMk cId="0" sldId="257"/>
        </pc:sldMkLst>
      </pc:sldChg>
      <pc:sldChg chg="add">
        <pc:chgData name="Jahan RM" userId="0e395ee3523d736a" providerId="LiveId" clId="{3DDF33E2-6A4D-46EC-A602-904CEAA33363}" dt="2021-08-11T16:37:22.554" v="0"/>
        <pc:sldMkLst>
          <pc:docMk/>
          <pc:sldMk cId="0" sldId="258"/>
        </pc:sldMkLst>
      </pc:sldChg>
      <pc:sldChg chg="add">
        <pc:chgData name="Jahan RM" userId="0e395ee3523d736a" providerId="LiveId" clId="{3DDF33E2-6A4D-46EC-A602-904CEAA33363}" dt="2021-08-11T16:37:22.554" v="0"/>
        <pc:sldMkLst>
          <pc:docMk/>
          <pc:sldMk cId="0" sldId="260"/>
        </pc:sldMkLst>
      </pc:sldChg>
      <pc:sldChg chg="addSp delSp modSp add mod">
        <pc:chgData name="Jahan RM" userId="0e395ee3523d736a" providerId="LiveId" clId="{3DDF33E2-6A4D-46EC-A602-904CEAA33363}" dt="2021-08-11T16:38:40.656" v="42" actId="14100"/>
        <pc:sldMkLst>
          <pc:docMk/>
          <pc:sldMk cId="0" sldId="261"/>
        </pc:sldMkLst>
        <pc:picChg chg="add mod">
          <ac:chgData name="Jahan RM" userId="0e395ee3523d736a" providerId="LiveId" clId="{3DDF33E2-6A4D-46EC-A602-904CEAA33363}" dt="2021-08-11T16:38:40.656" v="42" actId="14100"/>
          <ac:picMkLst>
            <pc:docMk/>
            <pc:sldMk cId="0" sldId="261"/>
            <ac:picMk id="3" creationId="{497C5D48-2BA7-4CFD-8CD1-CAAF463697F2}"/>
          </ac:picMkLst>
        </pc:picChg>
        <pc:picChg chg="del">
          <ac:chgData name="Jahan RM" userId="0e395ee3523d736a" providerId="LiveId" clId="{3DDF33E2-6A4D-46EC-A602-904CEAA33363}" dt="2021-08-11T16:38:18.544" v="38" actId="478"/>
          <ac:picMkLst>
            <pc:docMk/>
            <pc:sldMk cId="0" sldId="261"/>
            <ac:picMk id="184" creationId="{00000000-0000-0000-0000-000000000000}"/>
          </ac:picMkLst>
        </pc:picChg>
      </pc:sldChg>
      <pc:sldChg chg="addSp delSp modSp add mod">
        <pc:chgData name="Jahan RM" userId="0e395ee3523d736a" providerId="LiveId" clId="{3DDF33E2-6A4D-46EC-A602-904CEAA33363}" dt="2021-08-11T16:39:29.548" v="53" actId="14100"/>
        <pc:sldMkLst>
          <pc:docMk/>
          <pc:sldMk cId="0" sldId="262"/>
        </pc:sldMkLst>
        <pc:picChg chg="add mod">
          <ac:chgData name="Jahan RM" userId="0e395ee3523d736a" providerId="LiveId" clId="{3DDF33E2-6A4D-46EC-A602-904CEAA33363}" dt="2021-08-11T16:39:29.548" v="53" actId="14100"/>
          <ac:picMkLst>
            <pc:docMk/>
            <pc:sldMk cId="0" sldId="262"/>
            <ac:picMk id="3" creationId="{053116A5-8D79-47C1-92D2-7610AA2AECCC}"/>
          </ac:picMkLst>
        </pc:picChg>
        <pc:picChg chg="del">
          <ac:chgData name="Jahan RM" userId="0e395ee3523d736a" providerId="LiveId" clId="{3DDF33E2-6A4D-46EC-A602-904CEAA33363}" dt="2021-08-11T16:39:13.571" v="48" actId="478"/>
          <ac:picMkLst>
            <pc:docMk/>
            <pc:sldMk cId="0" sldId="262"/>
            <ac:picMk id="191" creationId="{00000000-0000-0000-0000-000000000000}"/>
          </ac:picMkLst>
        </pc:picChg>
      </pc:sldChg>
      <pc:sldChg chg="modSp add mod">
        <pc:chgData name="Jahan RM" userId="0e395ee3523d736a" providerId="LiveId" clId="{3DDF33E2-6A4D-46EC-A602-904CEAA33363}" dt="2021-08-11T16:39:43.212" v="70" actId="20577"/>
        <pc:sldMkLst>
          <pc:docMk/>
          <pc:sldMk cId="0" sldId="263"/>
        </pc:sldMkLst>
        <pc:spChg chg="mod">
          <ac:chgData name="Jahan RM" userId="0e395ee3523d736a" providerId="LiveId" clId="{3DDF33E2-6A4D-46EC-A602-904CEAA33363}" dt="2021-08-11T16:39:43.212" v="70" actId="20577"/>
          <ac:spMkLst>
            <pc:docMk/>
            <pc:sldMk cId="0" sldId="263"/>
            <ac:spMk id="198" creationId="{00000000-0000-0000-0000-000000000000}"/>
          </ac:spMkLst>
        </pc:spChg>
      </pc:sldChg>
      <pc:sldChg chg="addSp delSp modSp add mod">
        <pc:chgData name="Jahan RM" userId="0e395ee3523d736a" providerId="LiveId" clId="{3DDF33E2-6A4D-46EC-A602-904CEAA33363}" dt="2021-08-11T16:40:11.466" v="77" actId="14100"/>
        <pc:sldMkLst>
          <pc:docMk/>
          <pc:sldMk cId="0" sldId="264"/>
        </pc:sldMkLst>
        <pc:picChg chg="add mod">
          <ac:chgData name="Jahan RM" userId="0e395ee3523d736a" providerId="LiveId" clId="{3DDF33E2-6A4D-46EC-A602-904CEAA33363}" dt="2021-08-11T16:40:11.466" v="77" actId="14100"/>
          <ac:picMkLst>
            <pc:docMk/>
            <pc:sldMk cId="0" sldId="264"/>
            <ac:picMk id="3" creationId="{0AB43CA5-6FFE-484A-BD2B-3DC12A4C1504}"/>
          </ac:picMkLst>
        </pc:picChg>
        <pc:picChg chg="del">
          <ac:chgData name="Jahan RM" userId="0e395ee3523d736a" providerId="LiveId" clId="{3DDF33E2-6A4D-46EC-A602-904CEAA33363}" dt="2021-08-11T16:39:53.739" v="72" actId="478"/>
          <ac:picMkLst>
            <pc:docMk/>
            <pc:sldMk cId="0" sldId="264"/>
            <ac:picMk id="205" creationId="{00000000-0000-0000-0000-000000000000}"/>
          </ac:picMkLst>
        </pc:picChg>
        <pc:picChg chg="del">
          <ac:chgData name="Jahan RM" userId="0e395ee3523d736a" providerId="LiveId" clId="{3DDF33E2-6A4D-46EC-A602-904CEAA33363}" dt="2021-08-11T16:39:52.085" v="71" actId="478"/>
          <ac:picMkLst>
            <pc:docMk/>
            <pc:sldMk cId="0" sldId="264"/>
            <ac:picMk id="206" creationId="{00000000-0000-0000-0000-000000000000}"/>
          </ac:picMkLst>
        </pc:picChg>
      </pc:sldChg>
      <pc:sldChg chg="addSp delSp modSp add mod">
        <pc:chgData name="Jahan RM" userId="0e395ee3523d736a" providerId="LiveId" clId="{3DDF33E2-6A4D-46EC-A602-904CEAA33363}" dt="2021-08-11T16:40:52.744" v="91" actId="1076"/>
        <pc:sldMkLst>
          <pc:docMk/>
          <pc:sldMk cId="0" sldId="265"/>
        </pc:sldMkLst>
        <pc:spChg chg="mod">
          <ac:chgData name="Jahan RM" userId="0e395ee3523d736a" providerId="LiveId" clId="{3DDF33E2-6A4D-46EC-A602-904CEAA33363}" dt="2021-08-11T16:40:32.552" v="85" actId="20577"/>
          <ac:spMkLst>
            <pc:docMk/>
            <pc:sldMk cId="0" sldId="265"/>
            <ac:spMk id="211" creationId="{00000000-0000-0000-0000-000000000000}"/>
          </ac:spMkLst>
        </pc:spChg>
        <pc:spChg chg="del mod">
          <ac:chgData name="Jahan RM" userId="0e395ee3523d736a" providerId="LiveId" clId="{3DDF33E2-6A4D-46EC-A602-904CEAA33363}" dt="2021-08-11T16:40:26.597" v="81" actId="478"/>
          <ac:spMkLst>
            <pc:docMk/>
            <pc:sldMk cId="0" sldId="265"/>
            <ac:spMk id="212" creationId="{00000000-0000-0000-0000-000000000000}"/>
          </ac:spMkLst>
        </pc:spChg>
        <pc:picChg chg="add mod">
          <ac:chgData name="Jahan RM" userId="0e395ee3523d736a" providerId="LiveId" clId="{3DDF33E2-6A4D-46EC-A602-904CEAA33363}" dt="2021-08-11T16:40:45.303" v="88" actId="1076"/>
          <ac:picMkLst>
            <pc:docMk/>
            <pc:sldMk cId="0" sldId="265"/>
            <ac:picMk id="3" creationId="{04D973F3-A9F6-4BB3-8C91-78F5C964A3F8}"/>
          </ac:picMkLst>
        </pc:picChg>
        <pc:picChg chg="add mod">
          <ac:chgData name="Jahan RM" userId="0e395ee3523d736a" providerId="LiveId" clId="{3DDF33E2-6A4D-46EC-A602-904CEAA33363}" dt="2021-08-11T16:40:52.744" v="91" actId="1076"/>
          <ac:picMkLst>
            <pc:docMk/>
            <pc:sldMk cId="0" sldId="265"/>
            <ac:picMk id="5" creationId="{2B2CBFB8-9FD6-4351-A5B5-63A691932585}"/>
          </ac:picMkLst>
        </pc:picChg>
        <pc:picChg chg="del">
          <ac:chgData name="Jahan RM" userId="0e395ee3523d736a" providerId="LiveId" clId="{3DDF33E2-6A4D-46EC-A602-904CEAA33363}" dt="2021-08-11T16:40:21.170" v="78" actId="478"/>
          <ac:picMkLst>
            <pc:docMk/>
            <pc:sldMk cId="0" sldId="265"/>
            <ac:picMk id="213" creationId="{00000000-0000-0000-0000-000000000000}"/>
          </ac:picMkLst>
        </pc:picChg>
        <pc:picChg chg="del">
          <ac:chgData name="Jahan RM" userId="0e395ee3523d736a" providerId="LiveId" clId="{3DDF33E2-6A4D-46EC-A602-904CEAA33363}" dt="2021-08-11T16:40:22.571" v="79" actId="478"/>
          <ac:picMkLst>
            <pc:docMk/>
            <pc:sldMk cId="0" sldId="265"/>
            <ac:picMk id="214" creationId="{00000000-0000-0000-0000-000000000000}"/>
          </ac:picMkLst>
        </pc:picChg>
      </pc:sldChg>
      <pc:sldChg chg="add del">
        <pc:chgData name="Jahan RM" userId="0e395ee3523d736a" providerId="LiveId" clId="{3DDF33E2-6A4D-46EC-A602-904CEAA33363}" dt="2021-08-11T16:41:13.177" v="92" actId="2696"/>
        <pc:sldMkLst>
          <pc:docMk/>
          <pc:sldMk cId="0" sldId="266"/>
        </pc:sldMkLst>
      </pc:sldChg>
      <pc:sldChg chg="addSp delSp modSp add mod">
        <pc:chgData name="Jahan RM" userId="0e395ee3523d736a" providerId="LiveId" clId="{3DDF33E2-6A4D-46EC-A602-904CEAA33363}" dt="2021-08-11T16:41:59.554" v="97" actId="14100"/>
        <pc:sldMkLst>
          <pc:docMk/>
          <pc:sldMk cId="0" sldId="267"/>
        </pc:sldMkLst>
        <pc:picChg chg="add del mod modCrop">
          <ac:chgData name="Jahan RM" userId="0e395ee3523d736a" providerId="LiveId" clId="{3DDF33E2-6A4D-46EC-A602-904CEAA33363}" dt="2021-08-11T16:41:59.554" v="97" actId="14100"/>
          <ac:picMkLst>
            <pc:docMk/>
            <pc:sldMk cId="0" sldId="267"/>
            <ac:picMk id="231" creationId="{00000000-0000-0000-0000-000000000000}"/>
          </ac:picMkLst>
        </pc:picChg>
      </pc:sldChg>
      <pc:sldChg chg="addSp delSp modSp add mod">
        <pc:chgData name="Jahan RM" userId="0e395ee3523d736a" providerId="LiveId" clId="{3DDF33E2-6A4D-46EC-A602-904CEAA33363}" dt="2021-08-11T16:42:06.883" v="100"/>
        <pc:sldMkLst>
          <pc:docMk/>
          <pc:sldMk cId="0" sldId="268"/>
        </pc:sldMkLst>
        <pc:spChg chg="mod">
          <ac:chgData name="Jahan RM" userId="0e395ee3523d736a" providerId="LiveId" clId="{3DDF33E2-6A4D-46EC-A602-904CEAA33363}" dt="2021-08-11T16:37:22.767" v="1" actId="27636"/>
          <ac:spMkLst>
            <pc:docMk/>
            <pc:sldMk cId="0" sldId="268"/>
            <ac:spMk id="237" creationId="{00000000-0000-0000-0000-000000000000}"/>
          </ac:spMkLst>
        </pc:spChg>
        <pc:picChg chg="add mod">
          <ac:chgData name="Jahan RM" userId="0e395ee3523d736a" providerId="LiveId" clId="{3DDF33E2-6A4D-46EC-A602-904CEAA33363}" dt="2021-08-11T16:42:06.883" v="100"/>
          <ac:picMkLst>
            <pc:docMk/>
            <pc:sldMk cId="0" sldId="268"/>
            <ac:picMk id="3" creationId="{89C1C3B9-CACB-411A-AC14-3C965BBC257B}"/>
          </ac:picMkLst>
        </pc:picChg>
        <pc:picChg chg="del">
          <ac:chgData name="Jahan RM" userId="0e395ee3523d736a" providerId="LiveId" clId="{3DDF33E2-6A4D-46EC-A602-904CEAA33363}" dt="2021-08-11T16:42:02.793" v="98" actId="478"/>
          <ac:picMkLst>
            <pc:docMk/>
            <pc:sldMk cId="0" sldId="268"/>
            <ac:picMk id="238" creationId="{00000000-0000-0000-0000-000000000000}"/>
          </ac:picMkLst>
        </pc:picChg>
      </pc:sldChg>
      <pc:sldChg chg="add del">
        <pc:chgData name="Jahan RM" userId="0e395ee3523d736a" providerId="LiveId" clId="{3DDF33E2-6A4D-46EC-A602-904CEAA33363}" dt="2021-08-11T16:42:12.466" v="101" actId="2696"/>
        <pc:sldMkLst>
          <pc:docMk/>
          <pc:sldMk cId="0" sldId="269"/>
        </pc:sldMkLst>
      </pc:sldChg>
      <pc:sldChg chg="add">
        <pc:chgData name="Jahan RM" userId="0e395ee3523d736a" providerId="LiveId" clId="{3DDF33E2-6A4D-46EC-A602-904CEAA33363}" dt="2021-08-11T16:37:22.554" v="0"/>
        <pc:sldMkLst>
          <pc:docMk/>
          <pc:sldMk cId="0"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DD5F3-C283-431B-8CE1-E331187EB981}" type="datetimeFigureOut">
              <a:rPr lang="en-IN" smtClean="0"/>
              <a:t>10-03-2022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BFBA2B-06E7-439E-A404-BF522E410ED9}" type="slidenum">
              <a:rPr lang="en-IN" smtClean="0"/>
              <a:t>‹#›</a:t>
            </a:fld>
            <a:endParaRPr lang="en-IN" dirty="0"/>
          </a:p>
        </p:txBody>
      </p:sp>
    </p:spTree>
    <p:extLst>
      <p:ext uri="{BB962C8B-B14F-4D97-AF65-F5344CB8AC3E}">
        <p14:creationId xmlns:p14="http://schemas.microsoft.com/office/powerpoint/2010/main" val="301775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deb969ecc0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3" name="Google Shape;143;gdeb969ecc0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eb969ecc0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3" name="Google Shape;153;gdeb969ecc0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deb969ecc0_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2" name="Google Shape;172;gdeb969ecc0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deb969ecc0_2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9" name="Google Shape;179;gdeb969ecc0_2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deb969ecc0_2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7" name="Google Shape;187;gdeb969ecc0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deb969ecc0_2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5" name="Google Shape;195;gdeb969ecc0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deb969ecc0_2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7" name="Google Shape;227;gdeb969ecc0_2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deb969ecc0_2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4" name="Google Shape;234;gdeb969ecc0_2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deb969ecc0_2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55" name="Google Shape;255;gdeb969ecc0_2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12192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12192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965060" y="5052546"/>
            <a:ext cx="7516013"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algn="r"/>
            <a:fld id="{00000000-1234-1234-1234-123412341234}" type="slidenum">
              <a:rPr lang="en" smtClean="0"/>
              <a:pPr algn="r"/>
              <a:t>‹#›</a:t>
            </a:fld>
            <a:endParaRPr lang="en"/>
          </a:p>
        </p:txBody>
      </p:sp>
      <p:sp>
        <p:nvSpPr>
          <p:cNvPr id="2" name="Title 1"/>
          <p:cNvSpPr>
            <a:spLocks noGrp="1"/>
          </p:cNvSpPr>
          <p:nvPr>
            <p:ph type="ctrTitle"/>
          </p:nvPr>
        </p:nvSpPr>
        <p:spPr>
          <a:xfrm>
            <a:off x="1090109" y="3132290"/>
            <a:ext cx="9567135" cy="1793167"/>
          </a:xfrm>
          <a:effectLst/>
        </p:spPr>
        <p:txBody>
          <a:bodyPr>
            <a:noAutofit/>
          </a:bodyPr>
          <a:lstStyle>
            <a:lvl1pPr marL="640080" indent="-457200" algn="l">
              <a:defRPr sz="540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2540000" y="731519"/>
            <a:ext cx="8534400" cy="347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3/10/2022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8344" y="376518"/>
            <a:ext cx="2743200" cy="5238339"/>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4432151" y="731520"/>
            <a:ext cx="6439049" cy="48947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algn="r"/>
            <a:fld id="{00000000-1234-1234-1234-123412341234}" type="slidenum">
              <a:rPr lang="en" smtClean="0"/>
              <a:pPr algn="r"/>
              <a:t>‹#›</a:t>
            </a:fld>
            <a:endParaRPr lang="en"/>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524000" y="731520"/>
            <a:ext cx="85344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12192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12192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10927" y="2172648"/>
            <a:ext cx="7955555" cy="2423346"/>
          </a:xfrm>
          <a:effectLst/>
        </p:spPr>
        <p:txBody>
          <a:bodyPr anchor="b"/>
          <a:lstStyle>
            <a:lvl1pPr algn="r">
              <a:defRPr sz="46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2696584" y="4607511"/>
            <a:ext cx="7960659"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8A87A34-81AB-432B-8DAE-1953F412C126}" type="datetimeFigureOut">
              <a:rPr lang="en-US" smtClean="0"/>
              <a:t>3/10/2022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523999" y="731519"/>
            <a:ext cx="4462272"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193536" y="731520"/>
            <a:ext cx="4462272"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0" y="731520"/>
            <a:ext cx="4462272"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41929" y="1400327"/>
            <a:ext cx="4462272"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6403" y="731520"/>
            <a:ext cx="4462272"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a:t>Click to edit Master text styles</a:t>
            </a:r>
          </a:p>
        </p:txBody>
      </p:sp>
      <p:sp>
        <p:nvSpPr>
          <p:cNvPr id="6" name="Content Placeholder 5"/>
          <p:cNvSpPr>
            <a:spLocks noGrp="1"/>
          </p:cNvSpPr>
          <p:nvPr>
            <p:ph sz="quarter" idx="4"/>
          </p:nvPr>
        </p:nvSpPr>
        <p:spPr>
          <a:xfrm>
            <a:off x="6193367" y="1399032"/>
            <a:ext cx="4462272"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pPr algn="r"/>
            <a:fld id="{00000000-1234-1234-1234-123412341234}" type="slidenum">
              <a:rPr lang="en" smtClean="0"/>
              <a:pPr algn="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8794" y="2209801"/>
            <a:ext cx="4848113" cy="1258493"/>
          </a:xfrm>
          <a:effectLst/>
        </p:spPr>
        <p:txBody>
          <a:bodyPr anchor="b">
            <a:noAutofit/>
          </a:bodyPr>
          <a:lstStyle>
            <a:lvl1pPr marL="228600" indent="-228600" algn="l">
              <a:defRPr sz="2800" b="1">
                <a:effectLst/>
              </a:defRPr>
            </a:lvl1pPr>
          </a:lstStyle>
          <a:p>
            <a:r>
              <a:rPr lang="en-US"/>
              <a:t>Click to edit Master title style</a:t>
            </a:r>
            <a:endParaRPr lang="en-US" dirty="0"/>
          </a:p>
        </p:txBody>
      </p:sp>
      <p:sp>
        <p:nvSpPr>
          <p:cNvPr id="3" name="Content Placeholder 2"/>
          <p:cNvSpPr>
            <a:spLocks noGrp="1"/>
          </p:cNvSpPr>
          <p:nvPr>
            <p:ph idx="1"/>
          </p:nvPr>
        </p:nvSpPr>
        <p:spPr>
          <a:xfrm>
            <a:off x="6124688" y="731520"/>
            <a:ext cx="5356113"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4354" y="3497802"/>
            <a:ext cx="4518213"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12192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12192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966900" y="1143000"/>
            <a:ext cx="54864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70516" y="1010486"/>
            <a:ext cx="4925485"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2" name="Title 1"/>
          <p:cNvSpPr>
            <a:spLocks noGrp="1"/>
          </p:cNvSpPr>
          <p:nvPr>
            <p:ph type="title"/>
          </p:nvPr>
        </p:nvSpPr>
        <p:spPr>
          <a:xfrm>
            <a:off x="969691" y="4464421"/>
            <a:ext cx="8511384" cy="1143000"/>
          </a:xfrm>
        </p:spPr>
        <p:txBody>
          <a:bodyPr anchor="b">
            <a:noAutofit/>
          </a:bodyPr>
          <a:lstStyle>
            <a:lvl1pPr algn="l">
              <a:defRPr sz="4600" b="1"/>
            </a:lvl1p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12192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12192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12192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391053" y="4372168"/>
            <a:ext cx="8683348" cy="1143000"/>
          </a:xfrm>
          <a:prstGeom prst="rect">
            <a:avLst/>
          </a:prstGeom>
          <a:effectLst/>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1524000" y="732260"/>
            <a:ext cx="8534400" cy="34747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00" y="6172201"/>
            <a:ext cx="33528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48A87A34-81AB-432B-8DAE-1953F412C126}" type="datetimeFigureOut">
              <a:rPr lang="en-US" smtClean="0"/>
              <a:pPr/>
              <a:t>3/10/2022</a:t>
            </a:fld>
            <a:endParaRPr lang="en-US" dirty="0"/>
          </a:p>
        </p:txBody>
      </p:sp>
      <p:sp>
        <p:nvSpPr>
          <p:cNvPr id="5" name="Footer Placeholder 4"/>
          <p:cNvSpPr>
            <a:spLocks noGrp="1"/>
          </p:cNvSpPr>
          <p:nvPr>
            <p:ph type="ftr" sz="quarter" idx="3"/>
          </p:nvPr>
        </p:nvSpPr>
        <p:spPr>
          <a:xfrm>
            <a:off x="609600" y="6172201"/>
            <a:ext cx="44704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5080000" y="6172201"/>
            <a:ext cx="24384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6D22F896-40B5-4ADD-8801-0D06FADFA09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ctrTitle"/>
          </p:nvPr>
        </p:nvSpPr>
        <p:spPr>
          <a:xfrm>
            <a:off x="1304746" y="1468330"/>
            <a:ext cx="8812195" cy="1476829"/>
          </a:xfrm>
          <a:prstGeom prst="rect">
            <a:avLst/>
          </a:prstGeom>
          <a:noFill/>
          <a:ln>
            <a:noFill/>
          </a:ln>
        </p:spPr>
        <p:txBody>
          <a:bodyPr spcFirstLastPara="1" wrap="square" lIns="91433" tIns="45700" rIns="91433" bIns="0" anchor="b" anchorCtr="0">
            <a:normAutofit/>
          </a:bodyPr>
          <a:lstStyle/>
          <a:p>
            <a:pPr marL="182880" indent="0" algn="ctr">
              <a:spcBef>
                <a:spcPts val="0"/>
              </a:spcBef>
              <a:buClr>
                <a:schemeClr val="dk1"/>
              </a:buClr>
              <a:buSzPct val="121951"/>
              <a:buNone/>
            </a:pPr>
            <a:r>
              <a:rPr lang="en-IN" sz="4800" b="1" dirty="0"/>
              <a:t>Fastest Laundry Service</a:t>
            </a:r>
            <a:endParaRPr sz="4800" dirty="0">
              <a:latin typeface="Arial"/>
              <a:ea typeface="Arial"/>
              <a:cs typeface="Arial"/>
              <a:sym typeface="Arial"/>
            </a:endParaRPr>
          </a:p>
        </p:txBody>
      </p:sp>
      <p:sp>
        <p:nvSpPr>
          <p:cNvPr id="146" name="Google Shape;146;p25"/>
          <p:cNvSpPr txBox="1"/>
          <p:nvPr/>
        </p:nvSpPr>
        <p:spPr>
          <a:xfrm>
            <a:off x="5038531" y="3496864"/>
            <a:ext cx="6887464" cy="3785611"/>
          </a:xfrm>
          <a:prstGeom prst="rect">
            <a:avLst/>
          </a:prstGeom>
          <a:noFill/>
          <a:ln>
            <a:noFill/>
          </a:ln>
        </p:spPr>
        <p:txBody>
          <a:bodyPr spcFirstLastPara="1" wrap="square" lIns="91433" tIns="45700" rIns="91433" bIns="45700" anchor="t" anchorCtr="0">
            <a:spAutoFit/>
          </a:bodyPr>
          <a:lstStyle/>
          <a:p>
            <a:pPr algn="r"/>
            <a:r>
              <a:rPr lang="en-IN" sz="2000" u="sng" dirty="0"/>
              <a:t>TEAM NAME:</a:t>
            </a:r>
            <a:endParaRPr lang="en-IN" sz="2000" dirty="0"/>
          </a:p>
          <a:p>
            <a:pPr algn="r"/>
            <a:r>
              <a:rPr lang="en-IN" sz="2000" dirty="0"/>
              <a:t>  “Thug Life”</a:t>
            </a:r>
          </a:p>
          <a:p>
            <a:pPr algn="r"/>
            <a:r>
              <a:rPr lang="en-IN" sz="2000" dirty="0"/>
              <a:t>                                                           </a:t>
            </a:r>
          </a:p>
          <a:p>
            <a:pPr algn="r"/>
            <a:r>
              <a:rPr lang="en-IN" sz="2000" u="sng" dirty="0"/>
              <a:t>TEAM MEMBERS</a:t>
            </a:r>
            <a:br>
              <a:rPr lang="en-IN" sz="2000" dirty="0"/>
            </a:br>
            <a:r>
              <a:rPr lang="en-IN" sz="2000" dirty="0"/>
              <a:t>Sridevi A</a:t>
            </a:r>
          </a:p>
          <a:p>
            <a:pPr algn="r"/>
            <a:r>
              <a:rPr lang="en-IN" sz="2000" dirty="0"/>
              <a:t> Aarthi S</a:t>
            </a:r>
          </a:p>
          <a:p>
            <a:pPr algn="r"/>
            <a:r>
              <a:rPr lang="en-IN" sz="2000" dirty="0"/>
              <a:t> Sukhetha R</a:t>
            </a:r>
          </a:p>
          <a:p>
            <a:pPr algn="r"/>
            <a:r>
              <a:rPr lang="en-IN" sz="2000" dirty="0"/>
              <a:t>Gayathri K</a:t>
            </a:r>
          </a:p>
          <a:p>
            <a:pPr algn="r"/>
            <a:r>
              <a:rPr lang="en-IN" sz="2000" dirty="0"/>
              <a:t>Karthikeyan TR</a:t>
            </a:r>
          </a:p>
          <a:p>
            <a:pPr algn="r"/>
            <a:r>
              <a:rPr lang="en-IN" sz="2000" dirty="0"/>
              <a:t>Ganesh S</a:t>
            </a:r>
          </a:p>
          <a:p>
            <a:pPr algn="r"/>
            <a:br>
              <a:rPr lang="en-IN" sz="2000" dirty="0"/>
            </a:br>
            <a:endParaRPr lang="en-IN" sz="2000" dirty="0"/>
          </a:p>
        </p:txBody>
      </p:sp>
      <p:pic>
        <p:nvPicPr>
          <p:cNvPr id="147" name="Google Shape;147;p25"/>
          <p:cNvPicPr preferRelativeResize="0"/>
          <p:nvPr/>
        </p:nvPicPr>
        <p:blipFill rotWithShape="1">
          <a:blip r:embed="rId3">
            <a:alphaModFix/>
          </a:blip>
          <a:srcRect/>
          <a:stretch/>
        </p:blipFill>
        <p:spPr>
          <a:xfrm>
            <a:off x="9808813" y="482933"/>
            <a:ext cx="1647824" cy="1219224"/>
          </a:xfrm>
          <a:prstGeom prst="rect">
            <a:avLst/>
          </a:prstGeom>
          <a:noFill/>
          <a:ln>
            <a:noFill/>
          </a:ln>
        </p:spPr>
      </p:pic>
      <p:pic>
        <p:nvPicPr>
          <p:cNvPr id="148" name="Google Shape;148;p25"/>
          <p:cNvPicPr preferRelativeResize="0"/>
          <p:nvPr/>
        </p:nvPicPr>
        <p:blipFill rotWithShape="1">
          <a:blip r:embed="rId4">
            <a:alphaModFix/>
          </a:blip>
          <a:srcRect/>
          <a:stretch/>
        </p:blipFill>
        <p:spPr>
          <a:xfrm>
            <a:off x="427259" y="354129"/>
            <a:ext cx="1647800" cy="147683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A1270B-A05D-4FCB-B454-7B147D037E6B}"/>
              </a:ext>
            </a:extLst>
          </p:cNvPr>
          <p:cNvPicPr>
            <a:picLocks noChangeAspect="1"/>
          </p:cNvPicPr>
          <p:nvPr/>
        </p:nvPicPr>
        <p:blipFill rotWithShape="1">
          <a:blip r:embed="rId2"/>
          <a:srcRect l="6888" t="40409" r="61045" b="11155"/>
          <a:stretch/>
        </p:blipFill>
        <p:spPr>
          <a:xfrm>
            <a:off x="3853542" y="1716631"/>
            <a:ext cx="3984171" cy="3995394"/>
          </a:xfrm>
          <a:prstGeom prst="rect">
            <a:avLst/>
          </a:prstGeom>
        </p:spPr>
      </p:pic>
      <p:sp>
        <p:nvSpPr>
          <p:cNvPr id="5" name="TextBox 4">
            <a:extLst>
              <a:ext uri="{FF2B5EF4-FFF2-40B4-BE49-F238E27FC236}">
                <a16:creationId xmlns:a16="http://schemas.microsoft.com/office/drawing/2014/main" id="{A11D1CE3-95CE-4704-911C-3F13A92270C1}"/>
              </a:ext>
            </a:extLst>
          </p:cNvPr>
          <p:cNvSpPr txBox="1"/>
          <p:nvPr/>
        </p:nvSpPr>
        <p:spPr>
          <a:xfrm>
            <a:off x="2796851" y="818374"/>
            <a:ext cx="6097554" cy="646331"/>
          </a:xfrm>
          <a:prstGeom prst="rect">
            <a:avLst/>
          </a:prstGeom>
          <a:noFill/>
        </p:spPr>
        <p:txBody>
          <a:bodyPr wrap="square">
            <a:spAutoFit/>
          </a:bodyPr>
          <a:lstStyle/>
          <a:p>
            <a:pPr algn="ctr"/>
            <a:r>
              <a:rPr lang="en" sz="3600" dirty="0"/>
              <a:t>DATA TRANSFORM</a:t>
            </a:r>
            <a:endParaRPr lang="en-IN" sz="3600" dirty="0"/>
          </a:p>
        </p:txBody>
      </p:sp>
    </p:spTree>
    <p:extLst>
      <p:ext uri="{BB962C8B-B14F-4D97-AF65-F5344CB8AC3E}">
        <p14:creationId xmlns:p14="http://schemas.microsoft.com/office/powerpoint/2010/main" val="1481970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08E261-2D79-4C39-ABC2-C90CFB9D088A}"/>
              </a:ext>
            </a:extLst>
          </p:cNvPr>
          <p:cNvPicPr>
            <a:picLocks noChangeAspect="1"/>
          </p:cNvPicPr>
          <p:nvPr/>
        </p:nvPicPr>
        <p:blipFill rotWithShape="1">
          <a:blip r:embed="rId2"/>
          <a:srcRect l="79668" t="39592" r="2387" b="25849"/>
          <a:stretch/>
        </p:blipFill>
        <p:spPr>
          <a:xfrm>
            <a:off x="4346510" y="1950097"/>
            <a:ext cx="3498980" cy="3088433"/>
          </a:xfrm>
          <a:prstGeom prst="rect">
            <a:avLst/>
          </a:prstGeom>
        </p:spPr>
      </p:pic>
      <p:sp>
        <p:nvSpPr>
          <p:cNvPr id="4" name="TextBox 3">
            <a:extLst>
              <a:ext uri="{FF2B5EF4-FFF2-40B4-BE49-F238E27FC236}">
                <a16:creationId xmlns:a16="http://schemas.microsoft.com/office/drawing/2014/main" id="{854D4B8B-75CB-485B-BB51-5364A3B808D3}"/>
              </a:ext>
            </a:extLst>
          </p:cNvPr>
          <p:cNvSpPr txBox="1"/>
          <p:nvPr/>
        </p:nvSpPr>
        <p:spPr>
          <a:xfrm>
            <a:off x="3047223" y="1014318"/>
            <a:ext cx="6097554" cy="646331"/>
          </a:xfrm>
          <a:prstGeom prst="rect">
            <a:avLst/>
          </a:prstGeom>
          <a:noFill/>
        </p:spPr>
        <p:txBody>
          <a:bodyPr wrap="square">
            <a:spAutoFit/>
          </a:bodyPr>
          <a:lstStyle/>
          <a:p>
            <a:pPr algn="ctr"/>
            <a:r>
              <a:rPr lang="en" sz="3600" dirty="0"/>
              <a:t>CORRESPONDENCE</a:t>
            </a:r>
            <a:endParaRPr lang="en-IN" sz="3600" dirty="0"/>
          </a:p>
        </p:txBody>
      </p:sp>
    </p:spTree>
    <p:extLst>
      <p:ext uri="{BB962C8B-B14F-4D97-AF65-F5344CB8AC3E}">
        <p14:creationId xmlns:p14="http://schemas.microsoft.com/office/powerpoint/2010/main" val="2189276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02567A-4E0A-432F-A553-5DA6889DCB6D}"/>
              </a:ext>
            </a:extLst>
          </p:cNvPr>
          <p:cNvPicPr>
            <a:picLocks noChangeAspect="1"/>
          </p:cNvPicPr>
          <p:nvPr/>
        </p:nvPicPr>
        <p:blipFill rotWithShape="1">
          <a:blip r:embed="rId2"/>
          <a:srcRect l="24566" t="27618" b="12654"/>
          <a:stretch/>
        </p:blipFill>
        <p:spPr>
          <a:xfrm>
            <a:off x="1497563" y="1474237"/>
            <a:ext cx="9196873" cy="4096139"/>
          </a:xfrm>
          <a:prstGeom prst="rect">
            <a:avLst/>
          </a:prstGeom>
        </p:spPr>
      </p:pic>
      <p:sp>
        <p:nvSpPr>
          <p:cNvPr id="7" name="TextBox 6">
            <a:extLst>
              <a:ext uri="{FF2B5EF4-FFF2-40B4-BE49-F238E27FC236}">
                <a16:creationId xmlns:a16="http://schemas.microsoft.com/office/drawing/2014/main" id="{04623CEE-2E14-4502-9478-497F3163F057}"/>
              </a:ext>
            </a:extLst>
          </p:cNvPr>
          <p:cNvSpPr txBox="1"/>
          <p:nvPr/>
        </p:nvSpPr>
        <p:spPr>
          <a:xfrm>
            <a:off x="2852836" y="638373"/>
            <a:ext cx="6097554" cy="646331"/>
          </a:xfrm>
          <a:prstGeom prst="rect">
            <a:avLst/>
          </a:prstGeom>
          <a:noFill/>
        </p:spPr>
        <p:txBody>
          <a:bodyPr wrap="square">
            <a:spAutoFit/>
          </a:bodyPr>
          <a:lstStyle/>
          <a:p>
            <a:pPr algn="ctr"/>
            <a:r>
              <a:rPr lang="en" sz="3600" dirty="0"/>
              <a:t>WORKPARTY</a:t>
            </a:r>
          </a:p>
        </p:txBody>
      </p:sp>
    </p:spTree>
    <p:extLst>
      <p:ext uri="{BB962C8B-B14F-4D97-AF65-F5344CB8AC3E}">
        <p14:creationId xmlns:p14="http://schemas.microsoft.com/office/powerpoint/2010/main" val="624986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1F60E2-1980-4918-B5F2-2EBBD678610C}"/>
              </a:ext>
            </a:extLst>
          </p:cNvPr>
          <p:cNvPicPr>
            <a:picLocks noChangeAspect="1"/>
          </p:cNvPicPr>
          <p:nvPr/>
        </p:nvPicPr>
        <p:blipFill rotWithShape="1">
          <a:blip r:embed="rId2"/>
          <a:srcRect l="7423" t="46939" r="72985" b="21905"/>
          <a:stretch/>
        </p:blipFill>
        <p:spPr>
          <a:xfrm>
            <a:off x="1810136" y="1987422"/>
            <a:ext cx="3396343" cy="3480318"/>
          </a:xfrm>
          <a:prstGeom prst="rect">
            <a:avLst/>
          </a:prstGeom>
        </p:spPr>
      </p:pic>
      <p:sp>
        <p:nvSpPr>
          <p:cNvPr id="5" name="TextBox 4">
            <a:extLst>
              <a:ext uri="{FF2B5EF4-FFF2-40B4-BE49-F238E27FC236}">
                <a16:creationId xmlns:a16="http://schemas.microsoft.com/office/drawing/2014/main" id="{E6F75B4F-1638-472D-90FD-E55266F2233F}"/>
              </a:ext>
            </a:extLst>
          </p:cNvPr>
          <p:cNvSpPr txBox="1"/>
          <p:nvPr/>
        </p:nvSpPr>
        <p:spPr>
          <a:xfrm>
            <a:off x="2834173" y="958334"/>
            <a:ext cx="6097554" cy="646331"/>
          </a:xfrm>
          <a:prstGeom prst="rect">
            <a:avLst/>
          </a:prstGeom>
          <a:noFill/>
        </p:spPr>
        <p:txBody>
          <a:bodyPr wrap="square">
            <a:spAutoFit/>
          </a:bodyPr>
          <a:lstStyle/>
          <a:p>
            <a:pPr algn="ctr"/>
            <a:r>
              <a:rPr lang="en" sz="3600" dirty="0"/>
              <a:t>SERVICE LEVEL AGREEMENT</a:t>
            </a:r>
          </a:p>
        </p:txBody>
      </p:sp>
      <p:pic>
        <p:nvPicPr>
          <p:cNvPr id="7" name="Picture 6">
            <a:extLst>
              <a:ext uri="{FF2B5EF4-FFF2-40B4-BE49-F238E27FC236}">
                <a16:creationId xmlns:a16="http://schemas.microsoft.com/office/drawing/2014/main" id="{76D99673-A19E-420F-A4D4-9CBA5E1A9FBF}"/>
              </a:ext>
            </a:extLst>
          </p:cNvPr>
          <p:cNvPicPr>
            <a:picLocks noChangeAspect="1"/>
          </p:cNvPicPr>
          <p:nvPr/>
        </p:nvPicPr>
        <p:blipFill rotWithShape="1">
          <a:blip r:embed="rId3"/>
          <a:srcRect l="53189" t="39592" r="5867" b="28979"/>
          <a:stretch/>
        </p:blipFill>
        <p:spPr>
          <a:xfrm>
            <a:off x="5882950" y="2649895"/>
            <a:ext cx="4991877" cy="2155372"/>
          </a:xfrm>
          <a:prstGeom prst="rect">
            <a:avLst/>
          </a:prstGeom>
        </p:spPr>
      </p:pic>
    </p:spTree>
    <p:extLst>
      <p:ext uri="{BB962C8B-B14F-4D97-AF65-F5344CB8AC3E}">
        <p14:creationId xmlns:p14="http://schemas.microsoft.com/office/powerpoint/2010/main" val="3607531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91F1D4-4232-4E07-B475-9FDEDCE314DF}"/>
              </a:ext>
            </a:extLst>
          </p:cNvPr>
          <p:cNvPicPr>
            <a:picLocks noChangeAspect="1"/>
          </p:cNvPicPr>
          <p:nvPr/>
        </p:nvPicPr>
        <p:blipFill rotWithShape="1">
          <a:blip r:embed="rId2"/>
          <a:srcRect l="53648" t="40272" r="6710" b="18911"/>
          <a:stretch/>
        </p:blipFill>
        <p:spPr>
          <a:xfrm>
            <a:off x="3359021" y="2062065"/>
            <a:ext cx="5738326" cy="3153747"/>
          </a:xfrm>
          <a:prstGeom prst="rect">
            <a:avLst/>
          </a:prstGeom>
        </p:spPr>
      </p:pic>
      <p:sp>
        <p:nvSpPr>
          <p:cNvPr id="5" name="TextBox 4">
            <a:extLst>
              <a:ext uri="{FF2B5EF4-FFF2-40B4-BE49-F238E27FC236}">
                <a16:creationId xmlns:a16="http://schemas.microsoft.com/office/drawing/2014/main" id="{95BD9784-8B80-43BD-B160-56DD6A49143A}"/>
              </a:ext>
            </a:extLst>
          </p:cNvPr>
          <p:cNvSpPr txBox="1"/>
          <p:nvPr/>
        </p:nvSpPr>
        <p:spPr>
          <a:xfrm>
            <a:off x="2918149" y="1154277"/>
            <a:ext cx="6097554" cy="646331"/>
          </a:xfrm>
          <a:prstGeom prst="rect">
            <a:avLst/>
          </a:prstGeom>
          <a:noFill/>
        </p:spPr>
        <p:txBody>
          <a:bodyPr wrap="square">
            <a:spAutoFit/>
          </a:bodyPr>
          <a:lstStyle/>
          <a:p>
            <a:pPr algn="ctr"/>
            <a:r>
              <a:rPr lang="en-US" sz="3600" dirty="0"/>
              <a:t>V</a:t>
            </a:r>
            <a:r>
              <a:rPr lang="en-IN" sz="3600" dirty="0"/>
              <a:t>ALIDATIONS</a:t>
            </a:r>
            <a:endParaRPr lang="en" sz="3600" dirty="0"/>
          </a:p>
        </p:txBody>
      </p:sp>
    </p:spTree>
    <p:extLst>
      <p:ext uri="{BB962C8B-B14F-4D97-AF65-F5344CB8AC3E}">
        <p14:creationId xmlns:p14="http://schemas.microsoft.com/office/powerpoint/2010/main" val="2953498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6"/>
          <p:cNvSpPr txBox="1">
            <a:spLocks noGrp="1"/>
          </p:cNvSpPr>
          <p:nvPr>
            <p:ph type="title"/>
          </p:nvPr>
        </p:nvSpPr>
        <p:spPr>
          <a:xfrm>
            <a:off x="4461163" y="771614"/>
            <a:ext cx="2272145" cy="1049235"/>
          </a:xfrm>
          <a:prstGeom prst="rect">
            <a:avLst/>
          </a:prstGeom>
          <a:noFill/>
          <a:ln>
            <a:noFill/>
          </a:ln>
        </p:spPr>
        <p:txBody>
          <a:bodyPr spcFirstLastPara="1" wrap="square" lIns="91433" tIns="45700" rIns="91433" bIns="45700" anchor="t" anchorCtr="0">
            <a:normAutofit/>
          </a:bodyPr>
          <a:lstStyle/>
          <a:p>
            <a:pPr marL="0" indent="0">
              <a:spcBef>
                <a:spcPts val="0"/>
              </a:spcBef>
              <a:buClr>
                <a:schemeClr val="dk1"/>
              </a:buClr>
              <a:buSzPts val="2400"/>
              <a:buNone/>
            </a:pPr>
            <a:r>
              <a:rPr lang="en" sz="3733" dirty="0"/>
              <a:t>REPORTS</a:t>
            </a:r>
            <a:endParaRPr sz="3733" dirty="0"/>
          </a:p>
        </p:txBody>
      </p:sp>
      <p:sp>
        <p:nvSpPr>
          <p:cNvPr id="230" name="Google Shape;230;p36"/>
          <p:cNvSpPr txBox="1">
            <a:spLocks noGrp="1"/>
          </p:cNvSpPr>
          <p:nvPr>
            <p:ph sz="quarter" idx="13"/>
          </p:nvPr>
        </p:nvSpPr>
        <p:spPr>
          <a:xfrm>
            <a:off x="5617113" y="1643150"/>
            <a:ext cx="5878400" cy="3674400"/>
          </a:xfrm>
          <a:prstGeom prst="rect">
            <a:avLst/>
          </a:prstGeom>
          <a:noFill/>
          <a:ln>
            <a:noFill/>
          </a:ln>
        </p:spPr>
        <p:txBody>
          <a:bodyPr spcFirstLastPara="1" wrap="square" lIns="91433" tIns="45700" rIns="91433" bIns="45700" anchor="t" anchorCtr="0">
            <a:noAutofit/>
          </a:bodyPr>
          <a:lstStyle/>
          <a:p>
            <a:pPr marL="0" indent="0">
              <a:lnSpc>
                <a:spcPct val="120000"/>
              </a:lnSpc>
              <a:spcBef>
                <a:spcPts val="1333"/>
              </a:spcBef>
              <a:buClr>
                <a:schemeClr val="dk1"/>
              </a:buClr>
              <a:buSzPts val="1100"/>
              <a:buNone/>
            </a:pPr>
            <a:r>
              <a:rPr lang="en" sz="2400" dirty="0">
                <a:solidFill>
                  <a:schemeClr val="tx1"/>
                </a:solidFill>
                <a:latin typeface="Arial"/>
                <a:ea typeface="Arial"/>
                <a:cs typeface="Arial"/>
                <a:sym typeface="Arial"/>
              </a:rPr>
              <a:t>When designing reports, knowing what information the user needs and how it will be used is important. Pega Platform provides reporting features for developers, business analysts, and managers so that you can create simple or complex reports to satisfy your business needs</a:t>
            </a:r>
            <a:endParaRPr sz="2400" dirty="0">
              <a:solidFill>
                <a:schemeClr val="tx1"/>
              </a:solidFill>
              <a:latin typeface="Arial"/>
              <a:ea typeface="Arial"/>
              <a:cs typeface="Arial"/>
              <a:sym typeface="Arial"/>
            </a:endParaRPr>
          </a:p>
          <a:p>
            <a:pPr marL="0" indent="0">
              <a:lnSpc>
                <a:spcPct val="120000"/>
              </a:lnSpc>
              <a:spcBef>
                <a:spcPts val="0"/>
              </a:spcBef>
              <a:buSzPts val="1500"/>
              <a:buNone/>
            </a:pPr>
            <a:endParaRPr sz="2400" dirty="0">
              <a:latin typeface="Lato"/>
              <a:ea typeface="Lato"/>
              <a:cs typeface="Lato"/>
              <a:sym typeface="Lato"/>
            </a:endParaRPr>
          </a:p>
          <a:p>
            <a:pPr marL="0" indent="0">
              <a:lnSpc>
                <a:spcPct val="120000"/>
              </a:lnSpc>
              <a:spcBef>
                <a:spcPts val="1067"/>
              </a:spcBef>
              <a:buSzPts val="1500"/>
              <a:buNone/>
            </a:pPr>
            <a:br>
              <a:rPr lang="en" sz="1333" dirty="0"/>
            </a:br>
            <a:endParaRPr sz="1333"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079" y="2202872"/>
            <a:ext cx="3320090" cy="281247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7"/>
          <p:cNvSpPr txBox="1">
            <a:spLocks noGrp="1"/>
          </p:cNvSpPr>
          <p:nvPr>
            <p:ph type="title"/>
          </p:nvPr>
        </p:nvSpPr>
        <p:spPr>
          <a:xfrm>
            <a:off x="3699163" y="608275"/>
            <a:ext cx="2770909" cy="1049200"/>
          </a:xfrm>
          <a:prstGeom prst="rect">
            <a:avLst/>
          </a:prstGeom>
          <a:noFill/>
          <a:ln>
            <a:noFill/>
          </a:ln>
        </p:spPr>
        <p:txBody>
          <a:bodyPr spcFirstLastPara="1" wrap="square" lIns="91433" tIns="45700" rIns="91433" bIns="45700" anchor="t" anchorCtr="0">
            <a:normAutofit fontScale="90000"/>
          </a:bodyPr>
          <a:lstStyle/>
          <a:p>
            <a:pPr marL="0" indent="0">
              <a:spcBef>
                <a:spcPts val="0"/>
              </a:spcBef>
              <a:buClr>
                <a:schemeClr val="dk1"/>
              </a:buClr>
              <a:buSzPts val="2400"/>
              <a:buNone/>
            </a:pPr>
            <a:r>
              <a:rPr lang="en" sz="3600" dirty="0"/>
              <a:t>DELEGATION</a:t>
            </a:r>
            <a:endParaRPr sz="3600" dirty="0"/>
          </a:p>
        </p:txBody>
      </p:sp>
      <p:sp>
        <p:nvSpPr>
          <p:cNvPr id="237" name="Google Shape;237;p37"/>
          <p:cNvSpPr txBox="1">
            <a:spLocks noGrp="1"/>
          </p:cNvSpPr>
          <p:nvPr>
            <p:ph sz="quarter" idx="13"/>
          </p:nvPr>
        </p:nvSpPr>
        <p:spPr>
          <a:xfrm>
            <a:off x="884754" y="2120227"/>
            <a:ext cx="10739210" cy="2659591"/>
          </a:xfrm>
          <a:prstGeom prst="rect">
            <a:avLst/>
          </a:prstGeom>
          <a:noFill/>
          <a:ln>
            <a:noFill/>
          </a:ln>
        </p:spPr>
        <p:txBody>
          <a:bodyPr spcFirstLastPara="1" wrap="square" lIns="91433" tIns="45700" rIns="91433" bIns="45700" anchor="t" anchorCtr="0">
            <a:noAutofit/>
          </a:bodyPr>
          <a:lstStyle/>
          <a:p>
            <a:pPr marL="0" indent="0">
              <a:lnSpc>
                <a:spcPct val="120000"/>
              </a:lnSpc>
              <a:spcBef>
                <a:spcPts val="0"/>
              </a:spcBef>
              <a:buSzPts val="1500"/>
              <a:buNone/>
            </a:pPr>
            <a:r>
              <a:rPr lang="en" sz="3200" dirty="0">
                <a:solidFill>
                  <a:schemeClr val="tx1"/>
                </a:solidFill>
              </a:rPr>
              <a:t>A </a:t>
            </a:r>
            <a:r>
              <a:rPr lang="en" sz="3200" dirty="0">
                <a:solidFill>
                  <a:schemeClr val="tx1"/>
                </a:solidFill>
                <a:latin typeface="Lato"/>
                <a:ea typeface="Lato"/>
                <a:cs typeface="Lato"/>
                <a:sym typeface="Lato"/>
              </a:rPr>
              <a:t> delegated rule is one that appears for a specific group of users so that they can manage these rules outside the development environment . For a single user or a  group of managers associated with a specific access group , these rules appear in the manager portal .</a:t>
            </a:r>
            <a:br>
              <a:rPr lang="en" sz="3200" dirty="0">
                <a:solidFill>
                  <a:schemeClr val="tx1"/>
                </a:solidFill>
              </a:rPr>
            </a:br>
            <a:endParaRPr sz="3200"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0"/>
          <p:cNvSpPr txBox="1"/>
          <p:nvPr/>
        </p:nvSpPr>
        <p:spPr>
          <a:xfrm>
            <a:off x="2090133" y="2591134"/>
            <a:ext cx="8476800" cy="1251521"/>
          </a:xfrm>
          <a:prstGeom prst="rect">
            <a:avLst/>
          </a:prstGeom>
          <a:noFill/>
          <a:ln>
            <a:noFill/>
          </a:ln>
        </p:spPr>
        <p:txBody>
          <a:bodyPr spcFirstLastPara="1" wrap="square" lIns="121900" tIns="121900" rIns="121900" bIns="121900" anchor="t" anchorCtr="0">
            <a:spAutoFit/>
          </a:bodyPr>
          <a:lstStyle/>
          <a:p>
            <a:pPr algn="ctr"/>
            <a:r>
              <a:rPr lang="en" sz="6533" dirty="0"/>
              <a:t>THANK YOU !</a:t>
            </a:r>
            <a:endParaRPr sz="653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txBox="1">
            <a:spLocks noGrp="1"/>
          </p:cNvSpPr>
          <p:nvPr>
            <p:ph type="title"/>
          </p:nvPr>
        </p:nvSpPr>
        <p:spPr>
          <a:xfrm>
            <a:off x="1354811" y="1167192"/>
            <a:ext cx="9482400" cy="986800"/>
          </a:xfrm>
          <a:prstGeom prst="rect">
            <a:avLst/>
          </a:prstGeom>
          <a:noFill/>
          <a:ln>
            <a:noFill/>
          </a:ln>
        </p:spPr>
        <p:txBody>
          <a:bodyPr spcFirstLastPara="1" wrap="square" lIns="91433" tIns="45700" rIns="91433" bIns="45700" anchor="t" anchorCtr="0">
            <a:normAutofit/>
          </a:bodyPr>
          <a:lstStyle/>
          <a:p>
            <a:pPr marL="0" indent="0" algn="ctr">
              <a:spcBef>
                <a:spcPts val="0"/>
              </a:spcBef>
              <a:buClr>
                <a:schemeClr val="dk1"/>
              </a:buClr>
              <a:buSzPts val="3000"/>
              <a:buNone/>
            </a:pPr>
            <a:r>
              <a:rPr lang="en" sz="4000" dirty="0">
                <a:latin typeface="Arial Rounded MT Bold" panose="020F0704030504030204" pitchFamily="34" charset="0"/>
              </a:rPr>
              <a:t>OVERVIEW</a:t>
            </a:r>
            <a:endParaRPr sz="1467" dirty="0">
              <a:latin typeface="Arial Rounded MT Bold" panose="020F0704030504030204" pitchFamily="34" charset="0"/>
            </a:endParaRPr>
          </a:p>
        </p:txBody>
      </p:sp>
      <p:sp>
        <p:nvSpPr>
          <p:cNvPr id="156" name="Google Shape;156;p26"/>
          <p:cNvSpPr txBox="1">
            <a:spLocks noGrp="1"/>
          </p:cNvSpPr>
          <p:nvPr>
            <p:ph sz="quarter" idx="13"/>
          </p:nvPr>
        </p:nvSpPr>
        <p:spPr>
          <a:xfrm>
            <a:off x="1451579" y="1977632"/>
            <a:ext cx="9603275" cy="3450613"/>
          </a:xfrm>
          <a:prstGeom prst="rect">
            <a:avLst/>
          </a:prstGeom>
          <a:noFill/>
          <a:ln>
            <a:noFill/>
          </a:ln>
        </p:spPr>
        <p:txBody>
          <a:bodyPr spcFirstLastPara="1" wrap="square" lIns="91433" tIns="45700" rIns="91433" bIns="45700" anchor="t" anchorCtr="0">
            <a:normAutofit/>
          </a:bodyPr>
          <a:lstStyle/>
          <a:p>
            <a:pPr marL="0" indent="0">
              <a:lnSpc>
                <a:spcPct val="120000"/>
              </a:lnSpc>
              <a:spcBef>
                <a:spcPts val="0"/>
              </a:spcBef>
              <a:buSzPts val="2700"/>
              <a:buNone/>
            </a:pPr>
            <a:r>
              <a:rPr lang="en" sz="3600" dirty="0">
                <a:latin typeface="Arial" panose="020B0604020202020204" pitchFamily="34" charset="0"/>
                <a:cs typeface="Arial" panose="020B0604020202020204" pitchFamily="34" charset="0"/>
              </a:rPr>
              <a:t>.</a:t>
            </a:r>
            <a:endParaRPr sz="3600" dirty="0">
              <a:latin typeface="Arial" panose="020B0604020202020204" pitchFamily="34" charset="0"/>
              <a:cs typeface="Arial" panose="020B0604020202020204" pitchFamily="34" charset="0"/>
            </a:endParaRPr>
          </a:p>
        </p:txBody>
      </p:sp>
      <p:pic>
        <p:nvPicPr>
          <p:cNvPr id="157" name="Google Shape;157;p26"/>
          <p:cNvPicPr preferRelativeResize="0"/>
          <p:nvPr/>
        </p:nvPicPr>
        <p:blipFill>
          <a:blip r:embed="rId3">
            <a:alphaModFix/>
          </a:blip>
          <a:stretch>
            <a:fillRect/>
          </a:stretch>
        </p:blipFill>
        <p:spPr>
          <a:xfrm>
            <a:off x="7943901" y="137167"/>
            <a:ext cx="2411703" cy="1686901"/>
          </a:xfrm>
          <a:prstGeom prst="rect">
            <a:avLst/>
          </a:prstGeom>
          <a:noFill/>
          <a:ln>
            <a:noFill/>
          </a:ln>
        </p:spPr>
      </p:pic>
      <p:sp>
        <p:nvSpPr>
          <p:cNvPr id="2" name="Rectangle 1"/>
          <p:cNvSpPr/>
          <p:nvPr/>
        </p:nvSpPr>
        <p:spPr>
          <a:xfrm>
            <a:off x="983673" y="2295516"/>
            <a:ext cx="9670472" cy="2569934"/>
          </a:xfrm>
          <a:prstGeom prst="rect">
            <a:avLst/>
          </a:prstGeom>
        </p:spPr>
        <p:txBody>
          <a:bodyPr wrap="square">
            <a:spAutoFit/>
          </a:bodyPr>
          <a:lstStyle/>
          <a:p>
            <a:pPr lvl="0" algn="just">
              <a:lnSpc>
                <a:spcPct val="115000"/>
              </a:lnSpc>
              <a:spcAft>
                <a:spcPts val="1200"/>
              </a:spcAft>
              <a:buClr>
                <a:schemeClr val="dk1"/>
              </a:buClr>
              <a:buSzPts val="2400"/>
            </a:pPr>
            <a:r>
              <a:rPr lang="en-IN" sz="2800" dirty="0">
                <a:latin typeface="Times New Roman"/>
                <a:ea typeface="Times New Roman"/>
                <a:cs typeface="Times New Roman"/>
                <a:sym typeface="Times New Roman"/>
              </a:rPr>
              <a:t>Fastest Laundry is a startup company, it offers premium Laundry services in the Hyderabad region. The firm offers an affordable laundry service with door to door pickup and delivery. They also offer Express Fastest Laundry Service. They also offer to track the status of your laundry</a:t>
            </a:r>
            <a:r>
              <a:rPr lang="en-IN" dirty="0">
                <a:latin typeface="Times New Roman"/>
                <a:ea typeface="Times New Roman"/>
                <a:cs typeface="Times New Roman"/>
                <a:sym typeface="Times New Roman"/>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9"/>
          <p:cNvSpPr txBox="1">
            <a:spLocks noGrp="1"/>
          </p:cNvSpPr>
          <p:nvPr>
            <p:ph type="title"/>
          </p:nvPr>
        </p:nvSpPr>
        <p:spPr>
          <a:xfrm>
            <a:off x="2078181" y="946032"/>
            <a:ext cx="8243455" cy="1049235"/>
          </a:xfrm>
          <a:prstGeom prst="rect">
            <a:avLst/>
          </a:prstGeom>
          <a:noFill/>
          <a:ln>
            <a:noFill/>
          </a:ln>
        </p:spPr>
        <p:txBody>
          <a:bodyPr spcFirstLastPara="1" wrap="square" lIns="91433" tIns="45700" rIns="91433" bIns="45700" anchor="t" anchorCtr="0">
            <a:normAutofit/>
          </a:bodyPr>
          <a:lstStyle/>
          <a:p>
            <a:pPr marL="0" indent="0" algn="ctr">
              <a:spcBef>
                <a:spcPts val="0"/>
              </a:spcBef>
              <a:buClr>
                <a:schemeClr val="dk1"/>
              </a:buClr>
              <a:buSzPts val="3000"/>
              <a:buNone/>
            </a:pPr>
            <a:r>
              <a:rPr lang="en" sz="4000" dirty="0">
                <a:latin typeface="Arial Rounded MT Bold" panose="020F0704030504030204" pitchFamily="34" charset="0"/>
              </a:rPr>
              <a:t>ACTORS INVOLVED</a:t>
            </a:r>
            <a:endParaRPr sz="1467" dirty="0">
              <a:latin typeface="Arial Rounded MT Bold" panose="020F0704030504030204" pitchFamily="34" charset="0"/>
            </a:endParaRPr>
          </a:p>
        </p:txBody>
      </p:sp>
      <p:sp>
        <p:nvSpPr>
          <p:cNvPr id="175" name="Google Shape;175;p29"/>
          <p:cNvSpPr txBox="1">
            <a:spLocks noGrp="1"/>
          </p:cNvSpPr>
          <p:nvPr>
            <p:ph sz="quarter" idx="13"/>
          </p:nvPr>
        </p:nvSpPr>
        <p:spPr>
          <a:xfrm>
            <a:off x="1005367" y="2434767"/>
            <a:ext cx="9914800" cy="3479600"/>
          </a:xfrm>
          <a:prstGeom prst="rect">
            <a:avLst/>
          </a:prstGeom>
          <a:noFill/>
          <a:ln>
            <a:noFill/>
          </a:ln>
        </p:spPr>
        <p:txBody>
          <a:bodyPr spcFirstLastPara="1" wrap="square" lIns="91433" tIns="45700" rIns="91433" bIns="45700" anchor="t" anchorCtr="0">
            <a:noAutofit/>
          </a:bodyPr>
          <a:lstStyle/>
          <a:p>
            <a:pPr marL="443230" indent="-285750">
              <a:lnSpc>
                <a:spcPct val="95000"/>
              </a:lnSpc>
              <a:spcBef>
                <a:spcPts val="0"/>
              </a:spcBef>
              <a:spcAft>
                <a:spcPts val="0"/>
              </a:spcAft>
              <a:buClr>
                <a:schemeClr val="dk1"/>
              </a:buClr>
              <a:buSzPts val="3260"/>
            </a:pPr>
            <a:r>
              <a:rPr lang="en-IN" sz="1800" b="1" u="sng" dirty="0">
                <a:solidFill>
                  <a:schemeClr val="tx1"/>
                </a:solidFill>
                <a:latin typeface="Times New Roman"/>
                <a:ea typeface="Times New Roman"/>
                <a:cs typeface="Times New Roman"/>
                <a:sym typeface="Times New Roman"/>
              </a:rPr>
              <a:t>Customer </a:t>
            </a:r>
            <a:r>
              <a:rPr lang="en-IN" sz="1800" dirty="0">
                <a:solidFill>
                  <a:schemeClr val="tx1"/>
                </a:solidFill>
                <a:latin typeface="Times New Roman"/>
                <a:ea typeface="Times New Roman"/>
                <a:cs typeface="Times New Roman"/>
                <a:sym typeface="Times New Roman"/>
              </a:rPr>
              <a:t>– Logs in as guest and requests for the services offered by the company.</a:t>
            </a:r>
          </a:p>
          <a:p>
            <a:pPr marL="443230" indent="-285750">
              <a:lnSpc>
                <a:spcPct val="95000"/>
              </a:lnSpc>
              <a:spcBef>
                <a:spcPts val="496"/>
              </a:spcBef>
              <a:spcAft>
                <a:spcPts val="0"/>
              </a:spcAft>
              <a:buClr>
                <a:schemeClr val="dk1"/>
              </a:buClr>
              <a:buSzPts val="3260"/>
            </a:pPr>
            <a:r>
              <a:rPr lang="en-IN" sz="1800" b="1" u="sng" dirty="0">
                <a:solidFill>
                  <a:schemeClr val="tx1"/>
                </a:solidFill>
                <a:latin typeface="Times New Roman"/>
                <a:ea typeface="Times New Roman"/>
                <a:cs typeface="Times New Roman"/>
                <a:sym typeface="Times New Roman"/>
              </a:rPr>
              <a:t>Pickup Assistant </a:t>
            </a:r>
            <a:r>
              <a:rPr lang="en-IN" sz="1800" dirty="0">
                <a:solidFill>
                  <a:schemeClr val="tx1"/>
                </a:solidFill>
                <a:latin typeface="Times New Roman"/>
                <a:ea typeface="Times New Roman"/>
                <a:cs typeface="Times New Roman"/>
                <a:sym typeface="Times New Roman"/>
              </a:rPr>
              <a:t>– Picks-up the laundry from the customer.</a:t>
            </a:r>
          </a:p>
          <a:p>
            <a:pPr marL="443230" indent="-285750">
              <a:lnSpc>
                <a:spcPct val="95000"/>
              </a:lnSpc>
              <a:spcBef>
                <a:spcPts val="496"/>
              </a:spcBef>
              <a:spcAft>
                <a:spcPts val="0"/>
              </a:spcAft>
              <a:buClr>
                <a:schemeClr val="dk1"/>
              </a:buClr>
              <a:buSzPts val="3260"/>
            </a:pPr>
            <a:r>
              <a:rPr lang="en-IN" sz="1800" b="1" u="sng" dirty="0">
                <a:solidFill>
                  <a:schemeClr val="tx1"/>
                </a:solidFill>
                <a:latin typeface="Times New Roman"/>
                <a:ea typeface="Times New Roman"/>
                <a:cs typeface="Times New Roman"/>
                <a:sym typeface="Times New Roman"/>
              </a:rPr>
              <a:t>Delivery Assistant </a:t>
            </a:r>
            <a:r>
              <a:rPr lang="en-IN" sz="1800" b="1" dirty="0">
                <a:solidFill>
                  <a:schemeClr val="tx1"/>
                </a:solidFill>
                <a:latin typeface="Times New Roman"/>
                <a:ea typeface="Times New Roman"/>
                <a:cs typeface="Times New Roman"/>
                <a:sym typeface="Times New Roman"/>
              </a:rPr>
              <a:t>- </a:t>
            </a:r>
            <a:r>
              <a:rPr lang="en-IN" sz="1800" dirty="0">
                <a:solidFill>
                  <a:schemeClr val="tx1"/>
                </a:solidFill>
                <a:latin typeface="Times New Roman"/>
                <a:ea typeface="Times New Roman"/>
                <a:cs typeface="Times New Roman"/>
                <a:sym typeface="Times New Roman"/>
              </a:rPr>
              <a:t>Delivers the laundry to the customer.</a:t>
            </a:r>
          </a:p>
          <a:p>
            <a:pPr marL="443230" indent="-285750">
              <a:lnSpc>
                <a:spcPct val="95000"/>
              </a:lnSpc>
              <a:spcBef>
                <a:spcPts val="496"/>
              </a:spcBef>
              <a:spcAft>
                <a:spcPts val="0"/>
              </a:spcAft>
              <a:buClr>
                <a:schemeClr val="dk1"/>
              </a:buClr>
              <a:buSzPts val="3260"/>
            </a:pPr>
            <a:r>
              <a:rPr lang="en-IN" sz="1800" b="1" u="sng" dirty="0">
                <a:solidFill>
                  <a:schemeClr val="tx1"/>
                </a:solidFill>
                <a:latin typeface="Times New Roman"/>
                <a:ea typeface="Times New Roman"/>
                <a:cs typeface="Times New Roman"/>
                <a:sym typeface="Times New Roman"/>
              </a:rPr>
              <a:t>Darning Specialist </a:t>
            </a:r>
            <a:r>
              <a:rPr lang="en-IN" sz="1800" dirty="0">
                <a:solidFill>
                  <a:schemeClr val="tx1"/>
                </a:solidFill>
                <a:latin typeface="Times New Roman"/>
                <a:ea typeface="Times New Roman"/>
                <a:cs typeface="Times New Roman"/>
                <a:sym typeface="Times New Roman"/>
              </a:rPr>
              <a:t>- Skilled to the darning work.</a:t>
            </a:r>
          </a:p>
          <a:p>
            <a:pPr marL="443230" indent="-285750">
              <a:lnSpc>
                <a:spcPct val="95000"/>
              </a:lnSpc>
              <a:spcBef>
                <a:spcPts val="496"/>
              </a:spcBef>
              <a:spcAft>
                <a:spcPts val="0"/>
              </a:spcAft>
              <a:buClr>
                <a:schemeClr val="dk1"/>
              </a:buClr>
              <a:buSzPts val="3260"/>
            </a:pPr>
            <a:r>
              <a:rPr lang="en-IN" sz="1800" b="1" u="sng" dirty="0">
                <a:solidFill>
                  <a:schemeClr val="tx1"/>
                </a:solidFill>
                <a:latin typeface="Times New Roman"/>
                <a:ea typeface="Times New Roman"/>
                <a:cs typeface="Times New Roman"/>
                <a:sym typeface="Times New Roman"/>
              </a:rPr>
              <a:t>Dry-Cleaning Specialist</a:t>
            </a:r>
            <a:r>
              <a:rPr lang="en-IN" sz="1800" b="1" dirty="0">
                <a:solidFill>
                  <a:schemeClr val="tx1"/>
                </a:solidFill>
                <a:latin typeface="Times New Roman"/>
                <a:ea typeface="Times New Roman"/>
                <a:cs typeface="Times New Roman"/>
                <a:sym typeface="Times New Roman"/>
              </a:rPr>
              <a:t> </a:t>
            </a:r>
            <a:r>
              <a:rPr lang="en-IN" sz="1800" dirty="0">
                <a:solidFill>
                  <a:schemeClr val="tx1"/>
                </a:solidFill>
                <a:latin typeface="Times New Roman"/>
                <a:ea typeface="Times New Roman"/>
                <a:cs typeface="Times New Roman"/>
                <a:sym typeface="Times New Roman"/>
              </a:rPr>
              <a:t>- Skilled to do dry cleaning related work.</a:t>
            </a:r>
          </a:p>
          <a:p>
            <a:pPr marL="443230" indent="-285750">
              <a:lnSpc>
                <a:spcPct val="95000"/>
              </a:lnSpc>
              <a:spcBef>
                <a:spcPts val="496"/>
              </a:spcBef>
              <a:spcAft>
                <a:spcPts val="0"/>
              </a:spcAft>
              <a:buClr>
                <a:schemeClr val="dk1"/>
              </a:buClr>
              <a:buSzPts val="3260"/>
            </a:pPr>
            <a:r>
              <a:rPr lang="en-IN" sz="1800" b="1" u="sng" dirty="0">
                <a:solidFill>
                  <a:schemeClr val="tx1"/>
                </a:solidFill>
                <a:latin typeface="Times New Roman"/>
                <a:ea typeface="Times New Roman"/>
                <a:cs typeface="Times New Roman"/>
                <a:sym typeface="Times New Roman"/>
              </a:rPr>
              <a:t>Iron Specialist</a:t>
            </a:r>
            <a:r>
              <a:rPr lang="en-IN" sz="1800" b="1" dirty="0">
                <a:solidFill>
                  <a:schemeClr val="tx1"/>
                </a:solidFill>
                <a:latin typeface="Times New Roman"/>
                <a:ea typeface="Times New Roman"/>
                <a:cs typeface="Times New Roman"/>
                <a:sym typeface="Times New Roman"/>
              </a:rPr>
              <a:t> </a:t>
            </a:r>
            <a:r>
              <a:rPr lang="en-IN" sz="1800" dirty="0">
                <a:solidFill>
                  <a:schemeClr val="tx1"/>
                </a:solidFill>
                <a:latin typeface="Times New Roman"/>
                <a:ea typeface="Times New Roman"/>
                <a:cs typeface="Times New Roman"/>
                <a:sym typeface="Times New Roman"/>
              </a:rPr>
              <a:t>- Skilled to Ironing work.</a:t>
            </a:r>
          </a:p>
          <a:p>
            <a:pPr marL="443230" indent="-285750">
              <a:lnSpc>
                <a:spcPct val="95000"/>
              </a:lnSpc>
              <a:spcBef>
                <a:spcPts val="496"/>
              </a:spcBef>
              <a:spcAft>
                <a:spcPts val="0"/>
              </a:spcAft>
              <a:buClr>
                <a:schemeClr val="dk1"/>
              </a:buClr>
              <a:buSzPts val="3260"/>
            </a:pPr>
            <a:r>
              <a:rPr lang="en-IN" sz="1800" b="1" u="sng" dirty="0">
                <a:solidFill>
                  <a:schemeClr val="tx1"/>
                </a:solidFill>
                <a:latin typeface="Times New Roman"/>
                <a:ea typeface="Times New Roman"/>
                <a:cs typeface="Times New Roman"/>
                <a:sym typeface="Times New Roman"/>
              </a:rPr>
              <a:t>Wash Specialist</a:t>
            </a:r>
            <a:r>
              <a:rPr lang="en-IN" sz="1800" b="1" dirty="0">
                <a:solidFill>
                  <a:schemeClr val="tx1"/>
                </a:solidFill>
                <a:latin typeface="Times New Roman"/>
                <a:ea typeface="Times New Roman"/>
                <a:cs typeface="Times New Roman"/>
                <a:sym typeface="Times New Roman"/>
              </a:rPr>
              <a:t> </a:t>
            </a:r>
            <a:r>
              <a:rPr lang="en-IN" sz="1800" dirty="0">
                <a:solidFill>
                  <a:schemeClr val="tx1"/>
                </a:solidFill>
                <a:latin typeface="Times New Roman"/>
                <a:ea typeface="Times New Roman"/>
                <a:cs typeface="Times New Roman"/>
                <a:sym typeface="Times New Roman"/>
              </a:rPr>
              <a:t>- Skilled to do the Washing work</a:t>
            </a:r>
          </a:p>
          <a:p>
            <a:pPr marL="443230" indent="-285750">
              <a:lnSpc>
                <a:spcPct val="95000"/>
              </a:lnSpc>
              <a:spcBef>
                <a:spcPts val="496"/>
              </a:spcBef>
              <a:spcAft>
                <a:spcPts val="0"/>
              </a:spcAft>
              <a:buClr>
                <a:schemeClr val="dk1"/>
              </a:buClr>
              <a:buSzPts val="3260"/>
            </a:pPr>
            <a:r>
              <a:rPr lang="en-IN" sz="1800" b="1" u="sng" dirty="0">
                <a:solidFill>
                  <a:schemeClr val="tx1"/>
                </a:solidFill>
                <a:latin typeface="Times New Roman"/>
                <a:ea typeface="Times New Roman"/>
                <a:cs typeface="Times New Roman"/>
                <a:sym typeface="Times New Roman"/>
              </a:rPr>
              <a:t>Starching Specialist</a:t>
            </a:r>
            <a:r>
              <a:rPr lang="en-IN" sz="1800" b="1" dirty="0">
                <a:solidFill>
                  <a:schemeClr val="tx1"/>
                </a:solidFill>
                <a:latin typeface="Times New Roman"/>
                <a:ea typeface="Times New Roman"/>
                <a:cs typeface="Times New Roman"/>
                <a:sym typeface="Times New Roman"/>
              </a:rPr>
              <a:t> </a:t>
            </a:r>
            <a:r>
              <a:rPr lang="en-IN" sz="1800" dirty="0">
                <a:solidFill>
                  <a:schemeClr val="tx1"/>
                </a:solidFill>
                <a:latin typeface="Times New Roman"/>
                <a:ea typeface="Times New Roman"/>
                <a:cs typeface="Times New Roman"/>
                <a:sym typeface="Times New Roman"/>
              </a:rPr>
              <a:t>- Skilled to do the starching work.</a:t>
            </a:r>
          </a:p>
          <a:p>
            <a:pPr marL="443230" indent="-285750">
              <a:lnSpc>
                <a:spcPct val="95000"/>
              </a:lnSpc>
              <a:spcBef>
                <a:spcPts val="496"/>
              </a:spcBef>
              <a:spcAft>
                <a:spcPts val="0"/>
              </a:spcAft>
              <a:buClr>
                <a:schemeClr val="dk1"/>
              </a:buClr>
              <a:buSzPts val="3260"/>
            </a:pPr>
            <a:r>
              <a:rPr lang="en-IN" sz="1800" b="1" u="sng" dirty="0">
                <a:solidFill>
                  <a:schemeClr val="tx1"/>
                </a:solidFill>
                <a:latin typeface="Times New Roman"/>
                <a:ea typeface="Times New Roman"/>
                <a:cs typeface="Times New Roman"/>
                <a:sym typeface="Times New Roman"/>
              </a:rPr>
              <a:t>Laundry Administrators</a:t>
            </a:r>
            <a:r>
              <a:rPr lang="en-IN" sz="1800" b="1" dirty="0">
                <a:solidFill>
                  <a:schemeClr val="tx1"/>
                </a:solidFill>
                <a:latin typeface="Times New Roman"/>
                <a:ea typeface="Times New Roman"/>
                <a:cs typeface="Times New Roman"/>
                <a:sym typeface="Times New Roman"/>
              </a:rPr>
              <a:t> </a:t>
            </a:r>
            <a:r>
              <a:rPr lang="en-IN" sz="1800" dirty="0">
                <a:solidFill>
                  <a:schemeClr val="tx1"/>
                </a:solidFill>
                <a:latin typeface="Times New Roman"/>
                <a:ea typeface="Times New Roman"/>
                <a:cs typeface="Times New Roman"/>
                <a:sym typeface="Times New Roman"/>
              </a:rPr>
              <a:t>- Manage the overall application and oversee the works done by the various role holders</a:t>
            </a:r>
            <a:r>
              <a:rPr lang="en-IN" sz="2800" dirty="0">
                <a:solidFill>
                  <a:schemeClr val="tx1"/>
                </a:solidFill>
                <a:latin typeface="Times New Roman"/>
                <a:ea typeface="Times New Roman"/>
                <a:cs typeface="Times New Roman"/>
                <a:sym typeface="Times New Roman"/>
              </a:rPr>
              <a:t>.</a:t>
            </a:r>
          </a:p>
          <a:p>
            <a:pPr marL="0" indent="0">
              <a:lnSpc>
                <a:spcPct val="100000"/>
              </a:lnSpc>
              <a:spcBef>
                <a:spcPts val="0"/>
              </a:spcBef>
              <a:buSzPts val="2197"/>
              <a:buNone/>
            </a:pPr>
            <a:endParaRPr sz="2796" dirty="0">
              <a:latin typeface="Arial"/>
              <a:ea typeface="Arial"/>
              <a:cs typeface="Arial"/>
              <a:sym typeface="Arial"/>
            </a:endParaRPr>
          </a:p>
        </p:txBody>
      </p:sp>
      <p:pic>
        <p:nvPicPr>
          <p:cNvPr id="176" name="Google Shape;176;p29" descr="Customer review"/>
          <p:cNvPicPr preferRelativeResize="0"/>
          <p:nvPr/>
        </p:nvPicPr>
        <p:blipFill rotWithShape="1">
          <a:blip r:embed="rId3">
            <a:alphaModFix/>
          </a:blip>
          <a:srcRect/>
          <a:stretch/>
        </p:blipFill>
        <p:spPr>
          <a:xfrm>
            <a:off x="2422470" y="1013450"/>
            <a:ext cx="914400" cy="914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DDA684-982C-4E7C-BE10-6F54BA7E75C5}"/>
              </a:ext>
            </a:extLst>
          </p:cNvPr>
          <p:cNvPicPr>
            <a:picLocks noChangeAspect="1"/>
          </p:cNvPicPr>
          <p:nvPr/>
        </p:nvPicPr>
        <p:blipFill rotWithShape="1">
          <a:blip r:embed="rId2"/>
          <a:srcRect l="15534" t="34422" r="27833" b="27211"/>
          <a:stretch/>
        </p:blipFill>
        <p:spPr>
          <a:xfrm>
            <a:off x="2643673" y="2113383"/>
            <a:ext cx="6904653" cy="2631234"/>
          </a:xfrm>
          <a:prstGeom prst="rect">
            <a:avLst/>
          </a:prstGeom>
        </p:spPr>
      </p:pic>
      <p:sp>
        <p:nvSpPr>
          <p:cNvPr id="5" name="TextBox 4">
            <a:extLst>
              <a:ext uri="{FF2B5EF4-FFF2-40B4-BE49-F238E27FC236}">
                <a16:creationId xmlns:a16="http://schemas.microsoft.com/office/drawing/2014/main" id="{7C966E33-52BD-47C3-8332-30AE16FE644A}"/>
              </a:ext>
            </a:extLst>
          </p:cNvPr>
          <p:cNvSpPr txBox="1"/>
          <p:nvPr/>
        </p:nvSpPr>
        <p:spPr>
          <a:xfrm>
            <a:off x="2643673" y="949004"/>
            <a:ext cx="6097554" cy="646331"/>
          </a:xfrm>
          <a:prstGeom prst="rect">
            <a:avLst/>
          </a:prstGeom>
          <a:noFill/>
        </p:spPr>
        <p:txBody>
          <a:bodyPr wrap="square">
            <a:spAutoFit/>
          </a:bodyPr>
          <a:lstStyle/>
          <a:p>
            <a:pPr algn="ctr"/>
            <a:r>
              <a:rPr lang="en-US" sz="3600" dirty="0"/>
              <a:t>COMPLIANCE SCORE</a:t>
            </a:r>
            <a:endParaRPr lang="en-IN" sz="3600" dirty="0"/>
          </a:p>
        </p:txBody>
      </p:sp>
    </p:spTree>
    <p:extLst>
      <p:ext uri="{BB962C8B-B14F-4D97-AF65-F5344CB8AC3E}">
        <p14:creationId xmlns:p14="http://schemas.microsoft.com/office/powerpoint/2010/main" val="2596080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0"/>
          <p:cNvSpPr txBox="1">
            <a:spLocks noGrp="1"/>
          </p:cNvSpPr>
          <p:nvPr>
            <p:ph type="title"/>
          </p:nvPr>
        </p:nvSpPr>
        <p:spPr>
          <a:xfrm>
            <a:off x="3979010" y="190539"/>
            <a:ext cx="3063035" cy="679385"/>
          </a:xfrm>
          <a:prstGeom prst="rect">
            <a:avLst/>
          </a:prstGeom>
          <a:noFill/>
          <a:ln>
            <a:noFill/>
          </a:ln>
        </p:spPr>
        <p:txBody>
          <a:bodyPr spcFirstLastPara="1" wrap="square" lIns="91433" tIns="45700" rIns="91433" bIns="45700" anchor="t" anchorCtr="0">
            <a:normAutofit fontScale="90000"/>
          </a:bodyPr>
          <a:lstStyle/>
          <a:p>
            <a:pPr marL="0" indent="0">
              <a:spcBef>
                <a:spcPts val="0"/>
              </a:spcBef>
              <a:buClr>
                <a:schemeClr val="dk1"/>
              </a:buClr>
              <a:buSzPts val="3000"/>
              <a:buNone/>
            </a:pPr>
            <a:r>
              <a:rPr lang="en" sz="4000" dirty="0"/>
              <a:t>HAPPY PATH</a:t>
            </a:r>
            <a:endParaRPr sz="1467" dirty="0"/>
          </a:p>
        </p:txBody>
      </p:sp>
      <p:sp>
        <p:nvSpPr>
          <p:cNvPr id="182" name="Google Shape;182;p30"/>
          <p:cNvSpPr txBox="1">
            <a:spLocks noGrp="1"/>
          </p:cNvSpPr>
          <p:nvPr>
            <p:ph sz="quarter" idx="13"/>
          </p:nvPr>
        </p:nvSpPr>
        <p:spPr>
          <a:xfrm>
            <a:off x="1719876" y="5785200"/>
            <a:ext cx="10366800" cy="1072800"/>
          </a:xfrm>
          <a:prstGeom prst="rect">
            <a:avLst/>
          </a:prstGeom>
          <a:noFill/>
          <a:ln>
            <a:noFill/>
          </a:ln>
        </p:spPr>
        <p:txBody>
          <a:bodyPr spcFirstLastPara="1" wrap="square" lIns="91433" tIns="45700" rIns="91433" bIns="45700" anchor="t" anchorCtr="0">
            <a:noAutofit/>
          </a:bodyPr>
          <a:lstStyle/>
          <a:p>
            <a:pPr marL="0" indent="0">
              <a:lnSpc>
                <a:spcPct val="120000"/>
              </a:lnSpc>
              <a:spcBef>
                <a:spcPts val="0"/>
              </a:spcBef>
              <a:buSzPts val="1500"/>
              <a:buNone/>
            </a:pPr>
            <a:r>
              <a:rPr lang="en" sz="2667" dirty="0">
                <a:solidFill>
                  <a:schemeClr val="tx1"/>
                </a:solidFill>
              </a:rPr>
              <a:t>Happy path describes the normal flow of the case...</a:t>
            </a:r>
            <a:endParaRPr sz="2667" dirty="0">
              <a:solidFill>
                <a:schemeClr val="tx1"/>
              </a:solidFill>
            </a:endParaRPr>
          </a:p>
        </p:txBody>
      </p:sp>
      <p:pic>
        <p:nvPicPr>
          <p:cNvPr id="183" name="Google Shape;183;p30" descr="Smiling face with no fill"/>
          <p:cNvPicPr preferRelativeResize="0"/>
          <p:nvPr/>
        </p:nvPicPr>
        <p:blipFill rotWithShape="1">
          <a:blip r:embed="rId3">
            <a:alphaModFix/>
          </a:blip>
          <a:srcRect/>
          <a:stretch/>
        </p:blipFill>
        <p:spPr>
          <a:xfrm>
            <a:off x="3495677" y="180347"/>
            <a:ext cx="689577" cy="689577"/>
          </a:xfrm>
          <a:prstGeom prst="rect">
            <a:avLst/>
          </a:prstGeom>
          <a:noFill/>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0980" y="1724894"/>
            <a:ext cx="9199418" cy="3920836"/>
          </a:xfrm>
          <a:prstGeom prst="rect">
            <a:avLst/>
          </a:prstGeom>
        </p:spPr>
      </p:pic>
      <p:sp>
        <p:nvSpPr>
          <p:cNvPr id="6" name="TextBox 5"/>
          <p:cNvSpPr txBox="1"/>
          <p:nvPr/>
        </p:nvSpPr>
        <p:spPr>
          <a:xfrm>
            <a:off x="1482436" y="1267881"/>
            <a:ext cx="3449782" cy="369332"/>
          </a:xfrm>
          <a:prstGeom prst="rect">
            <a:avLst/>
          </a:prstGeom>
          <a:noFill/>
        </p:spPr>
        <p:txBody>
          <a:bodyPr wrap="square" rtlCol="0">
            <a:spAutoFit/>
          </a:bodyPr>
          <a:lstStyle/>
          <a:p>
            <a:r>
              <a:rPr lang="en-US" dirty="0"/>
              <a:t>Case Type: Place Order</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308" y="1496291"/>
            <a:ext cx="9878291" cy="4364182"/>
          </a:xfrm>
          <a:prstGeom prst="rect">
            <a:avLst/>
          </a:prstGeom>
        </p:spPr>
      </p:pic>
      <p:sp>
        <p:nvSpPr>
          <p:cNvPr id="3" name="TextBox 2"/>
          <p:cNvSpPr txBox="1"/>
          <p:nvPr/>
        </p:nvSpPr>
        <p:spPr>
          <a:xfrm>
            <a:off x="4157546" y="304931"/>
            <a:ext cx="2500743" cy="584775"/>
          </a:xfrm>
          <a:prstGeom prst="rect">
            <a:avLst/>
          </a:prstGeom>
          <a:noFill/>
        </p:spPr>
        <p:txBody>
          <a:bodyPr wrap="square" rtlCol="0">
            <a:spAutoFit/>
          </a:bodyPr>
          <a:lstStyle/>
          <a:p>
            <a:r>
              <a:rPr lang="en" sz="3200" dirty="0">
                <a:effectLst>
                  <a:outerShdw blurRad="38100" dist="38100" dir="2700000" algn="tl">
                    <a:srgbClr val="000000">
                      <a:alpha val="43137"/>
                    </a:srgbClr>
                  </a:outerShdw>
                </a:effectLst>
              </a:rPr>
              <a:t>HAPPY PATH</a:t>
            </a:r>
            <a:endParaRPr lang="en-IN" sz="3200" dirty="0">
              <a:effectLst>
                <a:outerShdw blurRad="38100" dist="38100" dir="2700000" algn="tl">
                  <a:srgbClr val="000000">
                    <a:alpha val="43137"/>
                  </a:srgbClr>
                </a:outerShdw>
              </a:effectLst>
            </a:endParaRPr>
          </a:p>
        </p:txBody>
      </p:sp>
      <p:pic>
        <p:nvPicPr>
          <p:cNvPr id="4" name="Google Shape;183;p30" descr="Smiling face with no fill"/>
          <p:cNvPicPr preferRelativeResize="0"/>
          <p:nvPr/>
        </p:nvPicPr>
        <p:blipFill rotWithShape="1">
          <a:blip r:embed="rId3">
            <a:alphaModFix/>
          </a:blip>
          <a:srcRect/>
          <a:stretch/>
        </p:blipFill>
        <p:spPr>
          <a:xfrm>
            <a:off x="3467969" y="304930"/>
            <a:ext cx="689577" cy="689577"/>
          </a:xfrm>
          <a:prstGeom prst="rect">
            <a:avLst/>
          </a:prstGeom>
          <a:noFill/>
          <a:ln>
            <a:noFill/>
          </a:ln>
        </p:spPr>
      </p:pic>
      <p:sp>
        <p:nvSpPr>
          <p:cNvPr id="5" name="TextBox 4"/>
          <p:cNvSpPr txBox="1"/>
          <p:nvPr/>
        </p:nvSpPr>
        <p:spPr>
          <a:xfrm flipH="1">
            <a:off x="772419" y="1117661"/>
            <a:ext cx="3162271" cy="369332"/>
          </a:xfrm>
          <a:prstGeom prst="rect">
            <a:avLst/>
          </a:prstGeom>
          <a:noFill/>
        </p:spPr>
        <p:txBody>
          <a:bodyPr wrap="square" rtlCol="0">
            <a:spAutoFit/>
          </a:bodyPr>
          <a:lstStyle/>
          <a:p>
            <a:r>
              <a:rPr lang="en-US" dirty="0"/>
              <a:t>Case type: Track Order</a:t>
            </a:r>
            <a:endParaRPr lang="en-IN" dirty="0"/>
          </a:p>
        </p:txBody>
      </p:sp>
    </p:spTree>
    <p:extLst>
      <p:ext uri="{BB962C8B-B14F-4D97-AF65-F5344CB8AC3E}">
        <p14:creationId xmlns:p14="http://schemas.microsoft.com/office/powerpoint/2010/main" val="1590581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title"/>
          </p:nvPr>
        </p:nvSpPr>
        <p:spPr>
          <a:xfrm>
            <a:off x="3144982" y="829597"/>
            <a:ext cx="4516582" cy="1049235"/>
          </a:xfrm>
          <a:prstGeom prst="rect">
            <a:avLst/>
          </a:prstGeom>
          <a:noFill/>
          <a:ln>
            <a:noFill/>
          </a:ln>
        </p:spPr>
        <p:txBody>
          <a:bodyPr spcFirstLastPara="1" wrap="square" lIns="91433" tIns="45700" rIns="91433" bIns="45700" anchor="t" anchorCtr="0">
            <a:normAutofit/>
          </a:bodyPr>
          <a:lstStyle/>
          <a:p>
            <a:pPr marL="0" indent="0">
              <a:spcBef>
                <a:spcPts val="0"/>
              </a:spcBef>
              <a:buClr>
                <a:schemeClr val="dk1"/>
              </a:buClr>
              <a:buSzPts val="3000"/>
              <a:buNone/>
            </a:pPr>
            <a:r>
              <a:rPr lang="en" sz="4000" dirty="0"/>
              <a:t>ALTERNATE PATH</a:t>
            </a:r>
            <a:endParaRPr sz="1467" dirty="0"/>
          </a:p>
        </p:txBody>
      </p:sp>
      <p:sp>
        <p:nvSpPr>
          <p:cNvPr id="190" name="Google Shape;190;p31"/>
          <p:cNvSpPr txBox="1">
            <a:spLocks noGrp="1"/>
          </p:cNvSpPr>
          <p:nvPr>
            <p:ph sz="quarter" idx="13"/>
          </p:nvPr>
        </p:nvSpPr>
        <p:spPr>
          <a:xfrm>
            <a:off x="1467848" y="4909017"/>
            <a:ext cx="10360800" cy="1659200"/>
          </a:xfrm>
          <a:prstGeom prst="rect">
            <a:avLst/>
          </a:prstGeom>
          <a:noFill/>
          <a:ln>
            <a:noFill/>
          </a:ln>
        </p:spPr>
        <p:txBody>
          <a:bodyPr spcFirstLastPara="1" wrap="square" lIns="91433" tIns="45700" rIns="91433" bIns="45700" anchor="t" anchorCtr="0">
            <a:normAutofit/>
          </a:bodyPr>
          <a:lstStyle/>
          <a:p>
            <a:pPr marL="0" indent="0">
              <a:lnSpc>
                <a:spcPct val="100000"/>
              </a:lnSpc>
              <a:spcBef>
                <a:spcPts val="0"/>
              </a:spcBef>
              <a:buClr>
                <a:schemeClr val="dk1"/>
              </a:buClr>
              <a:buSzPts val="1100"/>
              <a:buNone/>
            </a:pPr>
            <a:r>
              <a:rPr lang="en" sz="2400" dirty="0">
                <a:solidFill>
                  <a:schemeClr val="tx1"/>
                </a:solidFill>
                <a:latin typeface="Lato"/>
                <a:ea typeface="Lato"/>
                <a:cs typeface="Lato"/>
                <a:sym typeface="Lato"/>
              </a:rPr>
              <a:t>An alternate stage is defined as an out of sequence event in the life cycle of a case .</a:t>
            </a:r>
            <a:endParaRPr sz="2400" dirty="0">
              <a:solidFill>
                <a:schemeClr val="tx1"/>
              </a:solidFill>
              <a:latin typeface="Lato"/>
              <a:ea typeface="Lato"/>
              <a:cs typeface="Lato"/>
              <a:sym typeface="Lato"/>
            </a:endParaRPr>
          </a:p>
          <a:p>
            <a:pPr marL="0" indent="0">
              <a:lnSpc>
                <a:spcPct val="120000"/>
              </a:lnSpc>
              <a:spcBef>
                <a:spcPts val="0"/>
              </a:spcBef>
              <a:buSzPts val="1500"/>
              <a:buNone/>
            </a:pPr>
            <a:endParaRPr dirty="0"/>
          </a:p>
        </p:txBody>
      </p:sp>
      <p:pic>
        <p:nvPicPr>
          <p:cNvPr id="192" name="Google Shape;192;p31"/>
          <p:cNvPicPr preferRelativeResize="0"/>
          <p:nvPr/>
        </p:nvPicPr>
        <p:blipFill>
          <a:blip r:embed="rId3">
            <a:alphaModFix/>
          </a:blip>
          <a:stretch>
            <a:fillRect/>
          </a:stretch>
        </p:blipFill>
        <p:spPr>
          <a:xfrm>
            <a:off x="1911193" y="855627"/>
            <a:ext cx="1303061" cy="971496"/>
          </a:xfrm>
          <a:prstGeom prst="rect">
            <a:avLst/>
          </a:prstGeom>
          <a:noFill/>
          <a:ln>
            <a:noFill/>
          </a:ln>
        </p:spPr>
      </p:pic>
      <p:pic>
        <p:nvPicPr>
          <p:cNvPr id="3" name="Picture 2">
            <a:extLst>
              <a:ext uri="{FF2B5EF4-FFF2-40B4-BE49-F238E27FC236}">
                <a16:creationId xmlns:a16="http://schemas.microsoft.com/office/drawing/2014/main" id="{63463297-017E-4995-B37E-122E08B90B69}"/>
              </a:ext>
            </a:extLst>
          </p:cNvPr>
          <p:cNvPicPr>
            <a:picLocks noChangeAspect="1"/>
          </p:cNvPicPr>
          <p:nvPr/>
        </p:nvPicPr>
        <p:blipFill rotWithShape="1">
          <a:blip r:embed="rId4"/>
          <a:srcRect l="27581" t="65714" r="23930" b="14966"/>
          <a:stretch/>
        </p:blipFill>
        <p:spPr>
          <a:xfrm>
            <a:off x="2562723" y="2757305"/>
            <a:ext cx="5911933" cy="13249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3228108" y="699744"/>
            <a:ext cx="4671895" cy="1049235"/>
          </a:xfrm>
          <a:prstGeom prst="rect">
            <a:avLst/>
          </a:prstGeom>
          <a:noFill/>
          <a:ln>
            <a:noFill/>
          </a:ln>
        </p:spPr>
        <p:txBody>
          <a:bodyPr spcFirstLastPara="1" wrap="square" lIns="91433" tIns="45700" rIns="91433" bIns="45700" anchor="t" anchorCtr="0">
            <a:normAutofit/>
          </a:bodyPr>
          <a:lstStyle/>
          <a:p>
            <a:pPr marL="0" indent="0">
              <a:spcBef>
                <a:spcPts val="0"/>
              </a:spcBef>
              <a:buClr>
                <a:schemeClr val="dk1"/>
              </a:buClr>
              <a:buSzPts val="2700"/>
              <a:buNone/>
            </a:pPr>
            <a:r>
              <a:rPr lang="en" sz="3600" dirty="0"/>
              <a:t>CONCEPTS COVERED</a:t>
            </a:r>
            <a:endParaRPr sz="1467" dirty="0"/>
          </a:p>
        </p:txBody>
      </p:sp>
      <p:sp>
        <p:nvSpPr>
          <p:cNvPr id="198" name="Google Shape;198;p32"/>
          <p:cNvSpPr txBox="1">
            <a:spLocks noGrp="1"/>
          </p:cNvSpPr>
          <p:nvPr>
            <p:ph sz="quarter" idx="13"/>
          </p:nvPr>
        </p:nvSpPr>
        <p:spPr>
          <a:xfrm>
            <a:off x="1510145" y="2047702"/>
            <a:ext cx="8534400" cy="3937462"/>
          </a:xfrm>
          <a:prstGeom prst="rect">
            <a:avLst/>
          </a:prstGeom>
          <a:noFill/>
          <a:ln>
            <a:noFill/>
          </a:ln>
        </p:spPr>
        <p:txBody>
          <a:bodyPr spcFirstLastPara="1" wrap="square" lIns="91433" tIns="45700" rIns="91433" bIns="45700" anchor="t" anchorCtr="0">
            <a:noAutofit/>
          </a:bodyPr>
          <a:lstStyle/>
          <a:p>
            <a:pPr marL="342900" indent="-342900">
              <a:spcBef>
                <a:spcPts val="0"/>
              </a:spcBef>
              <a:buSzPts val="1700"/>
            </a:pPr>
            <a:r>
              <a:rPr lang="en" sz="2267" dirty="0">
                <a:solidFill>
                  <a:schemeClr val="tx1"/>
                </a:solidFill>
                <a:latin typeface="Lato"/>
                <a:ea typeface="Lato"/>
                <a:cs typeface="Lato"/>
                <a:sym typeface="Lato"/>
              </a:rPr>
              <a:t>DATA TRANSFORM</a:t>
            </a:r>
            <a:endParaRPr sz="633" dirty="0">
              <a:solidFill>
                <a:schemeClr val="tx1"/>
              </a:solidFill>
            </a:endParaRPr>
          </a:p>
          <a:p>
            <a:pPr marL="342900" indent="-342900">
              <a:spcBef>
                <a:spcPts val="0"/>
              </a:spcBef>
              <a:buSzPts val="1700"/>
            </a:pPr>
            <a:r>
              <a:rPr lang="en" sz="2267" dirty="0">
                <a:solidFill>
                  <a:schemeClr val="tx1"/>
                </a:solidFill>
                <a:latin typeface="Lato"/>
                <a:ea typeface="Lato"/>
                <a:cs typeface="Lato"/>
                <a:sym typeface="Lato"/>
              </a:rPr>
              <a:t>DATA TYPES</a:t>
            </a:r>
            <a:endParaRPr sz="633" dirty="0">
              <a:solidFill>
                <a:schemeClr val="tx1"/>
              </a:solidFill>
            </a:endParaRPr>
          </a:p>
          <a:p>
            <a:pPr marL="342900" indent="-342900">
              <a:spcBef>
                <a:spcPts val="0"/>
              </a:spcBef>
              <a:buSzPts val="1700"/>
            </a:pPr>
            <a:r>
              <a:rPr lang="en" sz="2267" dirty="0">
                <a:solidFill>
                  <a:schemeClr val="tx1"/>
                </a:solidFill>
                <a:latin typeface="Lato"/>
                <a:ea typeface="Lato"/>
                <a:cs typeface="Lato"/>
                <a:sym typeface="Lato"/>
              </a:rPr>
              <a:t>CORRESPONDENCE</a:t>
            </a:r>
            <a:endParaRPr sz="633" dirty="0">
              <a:solidFill>
                <a:schemeClr val="tx1"/>
              </a:solidFill>
            </a:endParaRPr>
          </a:p>
          <a:p>
            <a:pPr marL="342900" indent="-342900">
              <a:spcBef>
                <a:spcPts val="0"/>
              </a:spcBef>
              <a:buSzPts val="1700"/>
            </a:pPr>
            <a:r>
              <a:rPr lang="en" sz="2267" dirty="0">
                <a:solidFill>
                  <a:schemeClr val="tx1"/>
                </a:solidFill>
                <a:latin typeface="Lato"/>
                <a:ea typeface="Lato"/>
                <a:cs typeface="Lato"/>
                <a:sym typeface="Lato"/>
              </a:rPr>
              <a:t>DELEGATION</a:t>
            </a:r>
            <a:endParaRPr sz="633" dirty="0">
              <a:solidFill>
                <a:schemeClr val="tx1"/>
              </a:solidFill>
            </a:endParaRPr>
          </a:p>
          <a:p>
            <a:pPr marL="342900" indent="-342900">
              <a:spcBef>
                <a:spcPts val="0"/>
              </a:spcBef>
              <a:buSzPts val="1700"/>
            </a:pPr>
            <a:r>
              <a:rPr lang="en" sz="2267" dirty="0">
                <a:solidFill>
                  <a:schemeClr val="tx1"/>
                </a:solidFill>
                <a:latin typeface="Lato"/>
                <a:ea typeface="Lato"/>
                <a:cs typeface="Lato"/>
                <a:sym typeface="Lato"/>
              </a:rPr>
              <a:t>CIRCUMSTANCE</a:t>
            </a:r>
            <a:endParaRPr sz="633" dirty="0">
              <a:solidFill>
                <a:schemeClr val="tx1"/>
              </a:solidFill>
            </a:endParaRPr>
          </a:p>
          <a:p>
            <a:pPr marL="342900" indent="-342900">
              <a:spcBef>
                <a:spcPts val="0"/>
              </a:spcBef>
              <a:buSzPts val="1700"/>
            </a:pPr>
            <a:r>
              <a:rPr lang="en" sz="2267" dirty="0">
                <a:solidFill>
                  <a:schemeClr val="tx1"/>
                </a:solidFill>
                <a:latin typeface="Lato"/>
                <a:ea typeface="Lato"/>
                <a:cs typeface="Lato"/>
                <a:sym typeface="Lato"/>
              </a:rPr>
              <a:t>VALIDATIONS</a:t>
            </a:r>
            <a:endParaRPr sz="633" dirty="0">
              <a:solidFill>
                <a:schemeClr val="tx1"/>
              </a:solidFill>
            </a:endParaRPr>
          </a:p>
          <a:p>
            <a:pPr marL="342900" indent="-342900">
              <a:spcBef>
                <a:spcPts val="0"/>
              </a:spcBef>
              <a:buSzPts val="1700"/>
            </a:pPr>
            <a:r>
              <a:rPr lang="en" sz="2267" dirty="0">
                <a:solidFill>
                  <a:schemeClr val="tx1"/>
                </a:solidFill>
                <a:latin typeface="Lato"/>
                <a:ea typeface="Lato"/>
                <a:cs typeface="Lato"/>
                <a:sym typeface="Lato"/>
              </a:rPr>
              <a:t>WORK PARTIES </a:t>
            </a:r>
            <a:endParaRPr sz="633" dirty="0">
              <a:solidFill>
                <a:schemeClr val="tx1"/>
              </a:solidFill>
            </a:endParaRPr>
          </a:p>
          <a:p>
            <a:pPr marL="342900" indent="-342900">
              <a:spcBef>
                <a:spcPts val="0"/>
              </a:spcBef>
              <a:buSzPts val="1700"/>
            </a:pPr>
            <a:r>
              <a:rPr lang="en" sz="2267" dirty="0">
                <a:solidFill>
                  <a:schemeClr val="tx1"/>
                </a:solidFill>
                <a:latin typeface="Lato"/>
                <a:ea typeface="Lato"/>
                <a:cs typeface="Lato"/>
                <a:sym typeface="Lato"/>
              </a:rPr>
              <a:t>SERVICE LEVEL AGREEMENTS</a:t>
            </a:r>
            <a:endParaRPr sz="633" dirty="0">
              <a:solidFill>
                <a:schemeClr val="tx1"/>
              </a:solidFill>
            </a:endParaRPr>
          </a:p>
          <a:p>
            <a:pPr marL="342900" indent="-342900">
              <a:spcBef>
                <a:spcPts val="0"/>
              </a:spcBef>
              <a:buSzPts val="1700"/>
            </a:pPr>
            <a:r>
              <a:rPr lang="en" sz="2267" dirty="0">
                <a:solidFill>
                  <a:schemeClr val="tx1"/>
                </a:solidFill>
                <a:latin typeface="Lato"/>
                <a:ea typeface="Lato"/>
                <a:cs typeface="Lato"/>
                <a:sym typeface="Lato"/>
              </a:rPr>
              <a:t>REPORTS</a:t>
            </a:r>
            <a:endParaRPr sz="2267" dirty="0">
              <a:solidFill>
                <a:schemeClr val="tx1"/>
              </a:solidFill>
              <a:latin typeface="Lato"/>
              <a:ea typeface="Lato"/>
              <a:cs typeface="Lato"/>
              <a:sym typeface="Lato"/>
            </a:endParaRPr>
          </a:p>
          <a:p>
            <a:pPr marL="342900" indent="-342900">
              <a:spcBef>
                <a:spcPts val="0"/>
              </a:spcBef>
              <a:buSzPts val="1700"/>
            </a:pPr>
            <a:r>
              <a:rPr lang="en" sz="2267" dirty="0">
                <a:solidFill>
                  <a:schemeClr val="tx1"/>
                </a:solidFill>
                <a:latin typeface="Lato"/>
                <a:ea typeface="Lato"/>
                <a:cs typeface="Lato"/>
                <a:sym typeface="Lato"/>
              </a:rPr>
              <a:t>ROUTING</a:t>
            </a:r>
            <a:endParaRPr sz="2267" dirty="0">
              <a:solidFill>
                <a:schemeClr val="tx1"/>
              </a:solidFill>
              <a:latin typeface="Lato"/>
              <a:ea typeface="Lato"/>
              <a:cs typeface="Lato"/>
              <a:sym typeface="Lato"/>
            </a:endParaRPr>
          </a:p>
          <a:p>
            <a:pPr marL="237061" indent="-203195">
              <a:lnSpc>
                <a:spcPct val="100000"/>
              </a:lnSpc>
              <a:spcBef>
                <a:spcPts val="1067"/>
              </a:spcBef>
              <a:buSzPts val="375"/>
              <a:buNone/>
            </a:pPr>
            <a:endParaRPr sz="63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09723C-B3C0-47CA-933D-C2A955E7F73B}"/>
              </a:ext>
            </a:extLst>
          </p:cNvPr>
          <p:cNvPicPr>
            <a:picLocks noChangeAspect="1"/>
          </p:cNvPicPr>
          <p:nvPr/>
        </p:nvPicPr>
        <p:blipFill rotWithShape="1">
          <a:blip r:embed="rId2"/>
          <a:srcRect l="5204" t="26395" r="59668" b="11156"/>
          <a:stretch/>
        </p:blipFill>
        <p:spPr>
          <a:xfrm>
            <a:off x="2743200" y="1492898"/>
            <a:ext cx="6876662" cy="4282752"/>
          </a:xfrm>
          <a:prstGeom prst="rect">
            <a:avLst/>
          </a:prstGeom>
        </p:spPr>
      </p:pic>
      <p:sp>
        <p:nvSpPr>
          <p:cNvPr id="5" name="TextBox 4">
            <a:extLst>
              <a:ext uri="{FF2B5EF4-FFF2-40B4-BE49-F238E27FC236}">
                <a16:creationId xmlns:a16="http://schemas.microsoft.com/office/drawing/2014/main" id="{0F6844BB-5291-4C97-9A34-FC2AE96AB163}"/>
              </a:ext>
            </a:extLst>
          </p:cNvPr>
          <p:cNvSpPr txBox="1"/>
          <p:nvPr/>
        </p:nvSpPr>
        <p:spPr>
          <a:xfrm>
            <a:off x="3047223" y="581903"/>
            <a:ext cx="6097554" cy="646331"/>
          </a:xfrm>
          <a:prstGeom prst="rect">
            <a:avLst/>
          </a:prstGeom>
          <a:noFill/>
        </p:spPr>
        <p:txBody>
          <a:bodyPr wrap="square">
            <a:spAutoFit/>
          </a:bodyPr>
          <a:lstStyle/>
          <a:p>
            <a:pPr algn="ctr"/>
            <a:r>
              <a:rPr lang="en" sz="3600" dirty="0"/>
              <a:t>DATA TYPES</a:t>
            </a:r>
            <a:endParaRPr lang="en-IN" sz="3600" dirty="0"/>
          </a:p>
        </p:txBody>
      </p:sp>
    </p:spTree>
    <p:extLst>
      <p:ext uri="{BB962C8B-B14F-4D97-AF65-F5344CB8AC3E}">
        <p14:creationId xmlns:p14="http://schemas.microsoft.com/office/powerpoint/2010/main" val="1065137430"/>
      </p:ext>
    </p:extLst>
  </p:cSld>
  <p:clrMapOvr>
    <a:masterClrMapping/>
  </p:clrMapOvr>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Slipstream</Template>
  <TotalTime>150</TotalTime>
  <Words>363</Words>
  <Application>Microsoft Office PowerPoint</Application>
  <PresentationFormat>Widescreen</PresentationFormat>
  <Paragraphs>56</Paragraphs>
  <Slides>17</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Arial Rounded MT Bold</vt:lpstr>
      <vt:lpstr>Calibri</vt:lpstr>
      <vt:lpstr>Georgia</vt:lpstr>
      <vt:lpstr>Lato</vt:lpstr>
      <vt:lpstr>Times New Roman</vt:lpstr>
      <vt:lpstr>Trebuchet MS</vt:lpstr>
      <vt:lpstr>Slipstream</vt:lpstr>
      <vt:lpstr>Fastest Laundry Service</vt:lpstr>
      <vt:lpstr>OVERVIEW</vt:lpstr>
      <vt:lpstr>ACTORS INVOLVED</vt:lpstr>
      <vt:lpstr>PowerPoint Presentation</vt:lpstr>
      <vt:lpstr>HAPPY PATH</vt:lpstr>
      <vt:lpstr>PowerPoint Presentation</vt:lpstr>
      <vt:lpstr>ALTERNATE PATH</vt:lpstr>
      <vt:lpstr>CONCEPTS COVERED</vt:lpstr>
      <vt:lpstr>PowerPoint Presentation</vt:lpstr>
      <vt:lpstr>PowerPoint Presentation</vt:lpstr>
      <vt:lpstr>PowerPoint Presentation</vt:lpstr>
      <vt:lpstr>PowerPoint Presentation</vt:lpstr>
      <vt:lpstr>PowerPoint Presentation</vt:lpstr>
      <vt:lpstr>PowerPoint Presentation</vt:lpstr>
      <vt:lpstr>REPORTS</vt:lpstr>
      <vt:lpstr>DELEGATION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AirWave With KYC</dc:title>
  <dc:creator>Jahan RM</dc:creator>
  <cp:lastModifiedBy>sukhetha R</cp:lastModifiedBy>
  <cp:revision>9</cp:revision>
  <dcterms:created xsi:type="dcterms:W3CDTF">2021-08-11T16:37:13Z</dcterms:created>
  <dcterms:modified xsi:type="dcterms:W3CDTF">2022-03-10T07:22:41Z</dcterms:modified>
</cp:coreProperties>
</file>